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77" r:id="rId2"/>
    <p:sldId id="378" r:id="rId3"/>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65A50A-629B-4159-6688-F240D4B1E884}" name="Danielle Bouza" initials="DB" userId="dWfLRVdqyhx0Yy2Xggrl4wnqg/vkuVxVv4gSpfmqOoA="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F53FE-C098-4E23-978C-7D7526B59E9A}" v="10" dt="2025-09-16T16:01:20.419"/>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2" autoAdjust="0"/>
    <p:restoredTop sz="65900" autoAdjust="0"/>
  </p:normalViewPr>
  <p:slideViewPr>
    <p:cSldViewPr snapToGrid="0" showGuides="1">
      <p:cViewPr varScale="1">
        <p:scale>
          <a:sx n="56" d="100"/>
          <a:sy n="56" d="100"/>
        </p:scale>
        <p:origin x="2789"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Rees" userId="XWFgmVK1EEsATiWpMjj3Z1nPxjjbz0Wai2J+0Zllo8E=" providerId="None" clId="Web-{795F53FE-C098-4E23-978C-7D7526B59E9A}"/>
    <pc:docChg chg="modSld">
      <pc:chgData name="Donna Rees" userId="XWFgmVK1EEsATiWpMjj3Z1nPxjjbz0Wai2J+0Zllo8E=" providerId="None" clId="Web-{795F53FE-C098-4E23-978C-7D7526B59E9A}" dt="2025-09-16T16:01:20.419" v="4"/>
      <pc:docMkLst>
        <pc:docMk/>
      </pc:docMkLst>
      <pc:sldChg chg="modSp">
        <pc:chgData name="Donna Rees" userId="XWFgmVK1EEsATiWpMjj3Z1nPxjjbz0Wai2J+0Zllo8E=" providerId="None" clId="Web-{795F53FE-C098-4E23-978C-7D7526B59E9A}" dt="2025-09-16T16:00:18.451" v="3" actId="20577"/>
        <pc:sldMkLst>
          <pc:docMk/>
          <pc:sldMk cId="2375414605" sldId="377"/>
        </pc:sldMkLst>
        <pc:spChg chg="mod">
          <ac:chgData name="Donna Rees" userId="XWFgmVK1EEsATiWpMjj3Z1nPxjjbz0Wai2J+0Zllo8E=" providerId="None" clId="Web-{795F53FE-C098-4E23-978C-7D7526B59E9A}" dt="2025-09-16T16:00:18.451" v="3" actId="20577"/>
          <ac:spMkLst>
            <pc:docMk/>
            <pc:sldMk cId="2375414605" sldId="377"/>
            <ac:spMk id="3" creationId="{BDC54D39-273E-071A-5E17-7CBD6CCD3FFF}"/>
          </ac:spMkLst>
        </pc:spChg>
      </pc:sldChg>
      <pc:sldChg chg="modSp">
        <pc:chgData name="Donna Rees" userId="XWFgmVK1EEsATiWpMjj3Z1nPxjjbz0Wai2J+0Zllo8E=" providerId="None" clId="Web-{795F53FE-C098-4E23-978C-7D7526B59E9A}" dt="2025-09-16T16:01:20.419" v="4"/>
        <pc:sldMkLst>
          <pc:docMk/>
          <pc:sldMk cId="857917621" sldId="378"/>
        </pc:sldMkLst>
        <pc:graphicFrameChg chg="modGraphic">
          <ac:chgData name="Donna Rees" userId="XWFgmVK1EEsATiWpMjj3Z1nPxjjbz0Wai2J+0Zllo8E=" providerId="None" clId="Web-{795F53FE-C098-4E23-978C-7D7526B59E9A}" dt="2025-09-16T16:01:20.419" v="4"/>
          <ac:graphicFrameMkLst>
            <pc:docMk/>
            <pc:sldMk cId="857917621" sldId="378"/>
            <ac:graphicFrameMk id="8" creationId="{EE663570-DAD0-5D3E-BA34-55B5C1C10476}"/>
          </ac:graphicFrameMkLst>
        </pc:graphicFrameChg>
      </pc:sldChg>
    </pc:docChg>
  </pc:docChgLst>
  <pc:docChgLst>
    <pc:chgData name="Danielle Bouza" userId="dWfLRVdqyhx0Yy2Xggrl4wnqg/vkuVxVv4gSpfmqOoA=" providerId="None" clId="Web-{C6C4CF35-0BAC-4E63-9A34-113C2EA8B7D2}"/>
    <pc:docChg chg="mod addSld modSld">
      <pc:chgData name="Danielle Bouza" userId="dWfLRVdqyhx0Yy2Xggrl4wnqg/vkuVxVv4gSpfmqOoA=" providerId="None" clId="Web-{C6C4CF35-0BAC-4E63-9A34-113C2EA8B7D2}" dt="2025-08-08T17:50:01.981" v="404"/>
      <pc:docMkLst>
        <pc:docMk/>
      </pc:docMkLst>
      <pc:sldChg chg="modSp add replId">
        <pc:chgData name="Danielle Bouza" userId="dWfLRVdqyhx0Yy2Xggrl4wnqg/vkuVxVv4gSpfmqOoA=" providerId="None" clId="Web-{C6C4CF35-0BAC-4E63-9A34-113C2EA8B7D2}" dt="2025-08-08T17:49:06.589" v="403"/>
        <pc:sldMkLst>
          <pc:docMk/>
          <pc:sldMk cId="2375414605" sldId="3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6816-4390-A3EB-3794C609D8B5}"/>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6816-4390-A3EB-3794C609D8B5}"/>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6816-4390-A3EB-3794C609D8B5}"/>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6816-4390-A3EB-3794C609D8B5}"/>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6816-4390-A3EB-3794C609D8B5}"/>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6816-4390-A3EB-3794C609D8B5}"/>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0DAF3-6669-AD4D-A357-302F66B0502B}" type="datetimeFigureOut">
              <a:rPr lang="en-US" smtClean="0"/>
              <a:t>1/7/2026</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E39C7-0AF8-944A-A324-078B7449922D}" type="slidenum">
              <a:rPr lang="en-US" smtClean="0"/>
              <a:t>‹#›</a:t>
            </a:fld>
            <a:endParaRPr lang="en-US"/>
          </a:p>
        </p:txBody>
      </p:sp>
    </p:spTree>
    <p:extLst>
      <p:ext uri="{BB962C8B-B14F-4D97-AF65-F5344CB8AC3E}">
        <p14:creationId xmlns:p14="http://schemas.microsoft.com/office/powerpoint/2010/main" val="237643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48E8E-D9C7-A31C-F0FC-BECF8B5D5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CF5CD-A929-6CAB-17FB-6F06F2C962AD}"/>
              </a:ext>
            </a:extLst>
          </p:cNvPr>
          <p:cNvSpPr>
            <a:spLocks noGrp="1" noRot="1" noChangeAspect="1"/>
          </p:cNvSpPr>
          <p:nvPr>
            <p:ph type="sldImg"/>
          </p:nvPr>
        </p:nvSpPr>
        <p:spPr>
          <a:xfrm>
            <a:off x="1433513" y="1143000"/>
            <a:ext cx="3990975" cy="3086100"/>
          </a:xfrm>
        </p:spPr>
      </p:sp>
      <p:sp>
        <p:nvSpPr>
          <p:cNvPr id="3" name="Notes Placeholder 2">
            <a:extLst>
              <a:ext uri="{FF2B5EF4-FFF2-40B4-BE49-F238E27FC236}">
                <a16:creationId xmlns:a16="http://schemas.microsoft.com/office/drawing/2014/main" id="{6454A39D-B466-4EE5-EAC2-7CB895D1E4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471ABC-F195-90FF-5330-381D42FEFA7C}"/>
              </a:ext>
            </a:extLst>
          </p:cNvPr>
          <p:cNvSpPr>
            <a:spLocks noGrp="1"/>
          </p:cNvSpPr>
          <p:nvPr>
            <p:ph type="sldNum" sz="quarter" idx="5"/>
          </p:nvPr>
        </p:nvSpPr>
        <p:spPr/>
        <p:txBody>
          <a:bodyPr/>
          <a:lstStyle/>
          <a:p>
            <a:fld id="{AE96AB8B-ADFB-4CD6-87A7-00F47E6D831A}" type="slidenum">
              <a:rPr lang="en-US" smtClean="0"/>
              <a:t>1</a:t>
            </a:fld>
            <a:endParaRPr lang="en-US"/>
          </a:p>
        </p:txBody>
      </p:sp>
    </p:spTree>
    <p:extLst>
      <p:ext uri="{BB962C8B-B14F-4D97-AF65-F5344CB8AC3E}">
        <p14:creationId xmlns:p14="http://schemas.microsoft.com/office/powerpoint/2010/main" val="276193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A9125-5DCA-FADC-9815-77C668AFE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AB57B-0AE1-881C-B4C2-954FBC029754}"/>
              </a:ext>
            </a:extLst>
          </p:cNvPr>
          <p:cNvSpPr>
            <a:spLocks noGrp="1" noRot="1" noChangeAspect="1"/>
          </p:cNvSpPr>
          <p:nvPr>
            <p:ph type="sldImg"/>
          </p:nvPr>
        </p:nvSpPr>
        <p:spPr>
          <a:xfrm>
            <a:off x="1433513" y="1143000"/>
            <a:ext cx="3990975" cy="3086100"/>
          </a:xfrm>
        </p:spPr>
      </p:sp>
      <p:sp>
        <p:nvSpPr>
          <p:cNvPr id="3" name="Notes Placeholder 2">
            <a:extLst>
              <a:ext uri="{FF2B5EF4-FFF2-40B4-BE49-F238E27FC236}">
                <a16:creationId xmlns:a16="http://schemas.microsoft.com/office/drawing/2014/main" id="{88781888-E8CA-4BF1-85F6-033118478A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3C69E2-0587-A468-1CA0-935C97F1EA93}"/>
              </a:ext>
            </a:extLst>
          </p:cNvPr>
          <p:cNvSpPr>
            <a:spLocks noGrp="1"/>
          </p:cNvSpPr>
          <p:nvPr>
            <p:ph type="sldNum" sz="quarter" idx="5"/>
          </p:nvPr>
        </p:nvSpPr>
        <p:spPr/>
        <p:txBody>
          <a:bodyPr/>
          <a:lstStyle/>
          <a:p>
            <a:fld id="{AE96AB8B-ADFB-4CD6-87A7-00F47E6D831A}" type="slidenum">
              <a:rPr lang="en-US" smtClean="0"/>
              <a:t>2</a:t>
            </a:fld>
            <a:endParaRPr lang="en-US"/>
          </a:p>
        </p:txBody>
      </p:sp>
    </p:spTree>
    <p:extLst>
      <p:ext uri="{BB962C8B-B14F-4D97-AF65-F5344CB8AC3E}">
        <p14:creationId xmlns:p14="http://schemas.microsoft.com/office/powerpoint/2010/main" val="3423111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11.png"/><Relationship Id="rId9" Type="http://schemas.openxmlformats.org/officeDocument/2006/relationships/image" Target="../media/image35.pn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8.pn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slideMaster" Target="../slideMasters/slideMaster1.xml"/><Relationship Id="rId16" Type="http://schemas.openxmlformats.org/officeDocument/2006/relationships/image" Target="../media/image24.png"/><Relationship Id="rId1" Type="http://schemas.openxmlformats.org/officeDocument/2006/relationships/tags" Target="../tags/tag5.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3" name="Title 51">
            <a:extLst>
              <a:ext uri="{FF2B5EF4-FFF2-40B4-BE49-F238E27FC236}">
                <a16:creationId xmlns:a16="http://schemas.microsoft.com/office/drawing/2014/main" id="{6F29E04D-5F28-9606-11CA-AFFAD0B7666F}"/>
              </a:ext>
              <a:ext uri="{C183D7F6-B498-43B3-948B-1728B52AA6E4}">
                <adec:decorative xmlns:adec="http://schemas.microsoft.com/office/drawing/2017/decorative" val="0"/>
              </a:ext>
            </a:extLst>
          </p:cNvPr>
          <p:cNvSpPr>
            <a:spLocks noGrp="1"/>
          </p:cNvSpPr>
          <p:nvPr>
            <p:ph type="title" hasCustomPrompt="1"/>
          </p:nvPr>
        </p:nvSpPr>
        <p:spPr>
          <a:xfrm>
            <a:off x="513556" y="-412042"/>
            <a:ext cx="9031288" cy="276999"/>
          </a:xfrm>
        </p:spPr>
        <p:txBody>
          <a:bodyPr vert="horz" wrap="square" lIns="0" tIns="0" rIns="0" bIns="0" rtlCol="0" anchor="b" anchorCtr="0">
            <a:spAutoFit/>
          </a:bodyPr>
          <a:lstStyle>
            <a:lvl1pPr>
              <a:defRPr lang="en-US" dirty="0"/>
            </a:lvl1pPr>
          </a:lstStyle>
          <a:p>
            <a:pPr lvl="0"/>
            <a:r>
              <a:rPr lang="en-US" dirty="0"/>
              <a:t>Click to Add “Template Name” (this is a hidden title for accessibility)</a:t>
            </a:r>
          </a:p>
        </p:txBody>
      </p:sp>
      <p:sp>
        <p:nvSpPr>
          <p:cNvPr id="47" name="Rectangle 46">
            <a:extLst>
              <a:ext uri="{FF2B5EF4-FFF2-40B4-BE49-F238E27FC236}">
                <a16:creationId xmlns:a16="http://schemas.microsoft.com/office/drawing/2014/main" id="{82BC2FD1-5103-999D-8086-30BD6D8C1F14}"/>
              </a:ext>
              <a:ext uri="{C183D7F6-B498-43B3-948B-1728B52AA6E4}">
                <adec:decorative xmlns:adec="http://schemas.microsoft.com/office/drawing/2017/decorative" val="1"/>
              </a:ext>
            </a:extLst>
          </p:cNvPr>
          <p:cNvSpPr/>
          <p:nvPr userDrawn="1"/>
        </p:nvSpPr>
        <p:spPr bwMode="gray">
          <a:xfrm>
            <a:off x="490325" y="2752825"/>
            <a:ext cx="9072775" cy="451316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Slide title">
            <a:extLst>
              <a:ext uri="{FF2B5EF4-FFF2-40B4-BE49-F238E27FC236}">
                <a16:creationId xmlns:a16="http://schemas.microsoft.com/office/drawing/2014/main" id="{DC20EA8F-4E65-5A65-49A6-0BE3C48F5C75}"/>
              </a:ext>
              <a:ext uri="{C183D7F6-B498-43B3-948B-1728B52AA6E4}">
                <adec:decorative xmlns:adec="http://schemas.microsoft.com/office/drawing/2017/decorative" val="1"/>
              </a:ext>
            </a:extLst>
          </p:cNvPr>
          <p:cNvSpPr txBox="1"/>
          <p:nvPr userDrawn="1"/>
        </p:nvSpPr>
        <p:spPr bwMode="gray">
          <a:xfrm>
            <a:off x="442200" y="1212516"/>
            <a:ext cx="9179638" cy="852349"/>
          </a:xfrm>
          <a:prstGeom prst="rect">
            <a:avLst/>
          </a:prstGeom>
          <a:noFill/>
        </p:spPr>
        <p:txBody>
          <a:bodyPr wrap="square" lIns="0" tIns="0" rIns="0" bIns="0" rtlCol="0">
            <a:spAutoFit/>
          </a:bodyPr>
          <a:lstStyle/>
          <a:p>
            <a:pPr algn="ctr">
              <a:spcBef>
                <a:spcPts val="786"/>
              </a:spcBef>
            </a:pPr>
            <a:r>
              <a:rPr lang="en-US" sz="1729" b="1" dirty="0">
                <a:solidFill>
                  <a:schemeClr val="tx1"/>
                </a:solidFill>
              </a:rPr>
              <a:t>This is the: </a:t>
            </a:r>
          </a:p>
          <a:p>
            <a:pPr algn="ctr">
              <a:spcBef>
                <a:spcPts val="786"/>
              </a:spcBef>
            </a:pPr>
            <a:r>
              <a:rPr lang="en-US" sz="3143" b="0" dirty="0">
                <a:solidFill>
                  <a:schemeClr val="accent4"/>
                </a:solidFill>
              </a:rPr>
              <a:t>Landscape Branded One-Pager Template</a:t>
            </a:r>
          </a:p>
        </p:txBody>
      </p:sp>
      <p:sp>
        <p:nvSpPr>
          <p:cNvPr id="15" name="Arrow: Down 14">
            <a:extLst>
              <a:ext uri="{FF2B5EF4-FFF2-40B4-BE49-F238E27FC236}">
                <a16:creationId xmlns:a16="http://schemas.microsoft.com/office/drawing/2014/main" id="{BDFA9EC2-DAA0-D315-ABC5-65B68BAE2565}"/>
              </a:ext>
              <a:ext uri="{C183D7F6-B498-43B3-948B-1728B52AA6E4}">
                <adec:decorative xmlns:adec="http://schemas.microsoft.com/office/drawing/2017/decorative" val="1"/>
              </a:ext>
            </a:extLst>
          </p:cNvPr>
          <p:cNvSpPr/>
          <p:nvPr userDrawn="1"/>
        </p:nvSpPr>
        <p:spPr bwMode="gray">
          <a:xfrm>
            <a:off x="5231884" y="2372289"/>
            <a:ext cx="798836" cy="52977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2829"/>
          </a:p>
        </p:txBody>
      </p:sp>
      <p:grpSp>
        <p:nvGrpSpPr>
          <p:cNvPr id="48" name="Group 47">
            <a:extLst>
              <a:ext uri="{FF2B5EF4-FFF2-40B4-BE49-F238E27FC236}">
                <a16:creationId xmlns:a16="http://schemas.microsoft.com/office/drawing/2014/main" id="{FA47D92E-A215-36C3-3393-F1C237CBE839}"/>
              </a:ext>
              <a:ext uri="{C183D7F6-B498-43B3-948B-1728B52AA6E4}">
                <adec:decorative xmlns:adec="http://schemas.microsoft.com/office/drawing/2017/decorative" val="1"/>
              </a:ext>
            </a:extLst>
          </p:cNvPr>
          <p:cNvGrpSpPr/>
          <p:nvPr userDrawn="1"/>
        </p:nvGrpSpPr>
        <p:grpSpPr>
          <a:xfrm>
            <a:off x="711867" y="3204532"/>
            <a:ext cx="8634666" cy="2915554"/>
            <a:chOff x="415023" y="3006664"/>
            <a:chExt cx="9220670" cy="3113422"/>
          </a:xfrm>
        </p:grpSpPr>
        <p:sp>
          <p:nvSpPr>
            <p:cNvPr id="2" name="Slide title">
              <a:extLst>
                <a:ext uri="{FF2B5EF4-FFF2-40B4-BE49-F238E27FC236}">
                  <a16:creationId xmlns:a16="http://schemas.microsoft.com/office/drawing/2014/main" id="{9787DCF1-8EEB-5387-EF57-1025D157363C}"/>
                </a:ext>
                <a:ext uri="{C183D7F6-B498-43B3-948B-1728B52AA6E4}">
                  <adec:decorative xmlns:adec="http://schemas.microsoft.com/office/drawing/2017/decorative" val="1"/>
                </a:ext>
              </a:extLst>
            </p:cNvPr>
            <p:cNvSpPr txBox="1"/>
            <p:nvPr userDrawn="1"/>
          </p:nvSpPr>
          <p:spPr bwMode="gray">
            <a:xfrm>
              <a:off x="415023" y="3137701"/>
              <a:ext cx="2326241" cy="841256"/>
            </a:xfrm>
            <a:prstGeom prst="rect">
              <a:avLst/>
            </a:prstGeom>
            <a:noFill/>
          </p:spPr>
          <p:txBody>
            <a:bodyPr wrap="square" lIns="0" tIns="0" rIns="0" bIns="0" rtlCol="0">
              <a:spAutoFit/>
            </a:bodyPr>
            <a:lstStyle/>
            <a:p>
              <a:pPr algn="ctr">
                <a:spcBef>
                  <a:spcPts val="786"/>
                </a:spcBef>
              </a:pPr>
              <a:r>
                <a:rPr lang="en-US" sz="1600" b="1" dirty="0">
                  <a:solidFill>
                    <a:schemeClr val="bg1"/>
                  </a:solidFill>
                </a:rPr>
                <a:t>Presentation Template 4x3</a:t>
              </a:r>
            </a:p>
            <a:p>
              <a:pPr algn="ctr">
                <a:spcBef>
                  <a:spcPts val="786"/>
                </a:spcBef>
              </a:pPr>
              <a:r>
                <a:rPr lang="en-US" sz="1600" b="0" dirty="0">
                  <a:solidFill>
                    <a:schemeClr val="bg1"/>
                  </a:solidFill>
                </a:rPr>
                <a:t>(7"x5.25")</a:t>
              </a:r>
            </a:p>
          </p:txBody>
        </p:sp>
        <p:cxnSp>
          <p:nvCxnSpPr>
            <p:cNvPr id="7" name="Line - decorative">
              <a:extLst>
                <a:ext uri="{FF2B5EF4-FFF2-40B4-BE49-F238E27FC236}">
                  <a16:creationId xmlns:a16="http://schemas.microsoft.com/office/drawing/2014/main" id="{BD8074AA-9CF1-014D-B331-DB494F8EC60D}"/>
                </a:ext>
                <a:ext uri="{C183D7F6-B498-43B3-948B-1728B52AA6E4}">
                  <adec:decorative xmlns:adec="http://schemas.microsoft.com/office/drawing/2017/decorative" val="1"/>
                </a:ext>
              </a:extLst>
            </p:cNvPr>
            <p:cNvCxnSpPr>
              <a:cxnSpLocks/>
            </p:cNvCxnSpPr>
            <p:nvPr userDrawn="1"/>
          </p:nvCxnSpPr>
          <p:spPr bwMode="gray">
            <a:xfrm>
              <a:off x="490325" y="3006664"/>
              <a:ext cx="2299063"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Line - decorative">
              <a:extLst>
                <a:ext uri="{FF2B5EF4-FFF2-40B4-BE49-F238E27FC236}">
                  <a16:creationId xmlns:a16="http://schemas.microsoft.com/office/drawing/2014/main" id="{C9F6B5DB-424D-AFBA-878E-D87D11CEC8BF}"/>
                </a:ext>
                <a:ext uri="{C183D7F6-B498-43B3-948B-1728B52AA6E4}">
                  <adec:decorative xmlns:adec="http://schemas.microsoft.com/office/drawing/2017/decorative" val="1"/>
                </a:ext>
              </a:extLst>
            </p:cNvPr>
            <p:cNvCxnSpPr>
              <a:cxnSpLocks/>
            </p:cNvCxnSpPr>
            <p:nvPr userDrawn="1"/>
          </p:nvCxnSpPr>
          <p:spPr bwMode="gray">
            <a:xfrm>
              <a:off x="3067328" y="3006664"/>
              <a:ext cx="3448594"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5D45C36B-EE60-3FB5-58EA-AE3C50795D8B}"/>
                </a:ext>
                <a:ext uri="{C183D7F6-B498-43B3-948B-1728B52AA6E4}">
                  <adec:decorative xmlns:adec="http://schemas.microsoft.com/office/drawing/2017/decorative" val="1"/>
                </a:ext>
              </a:extLst>
            </p:cNvPr>
            <p:cNvCxnSpPr>
              <a:cxnSpLocks/>
            </p:cNvCxnSpPr>
            <p:nvPr userDrawn="1"/>
          </p:nvCxnSpPr>
          <p:spPr bwMode="gray">
            <a:xfrm>
              <a:off x="6788610" y="3006664"/>
              <a:ext cx="279103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Slide title">
              <a:extLst>
                <a:ext uri="{FF2B5EF4-FFF2-40B4-BE49-F238E27FC236}">
                  <a16:creationId xmlns:a16="http://schemas.microsoft.com/office/drawing/2014/main" id="{9B50CEC5-549F-3A55-CBCD-8194CB72D28D}"/>
                </a:ext>
                <a:ext uri="{C183D7F6-B498-43B3-948B-1728B52AA6E4}">
                  <adec:decorative xmlns:adec="http://schemas.microsoft.com/office/drawing/2017/decorative" val="1"/>
                </a:ext>
              </a:extLst>
            </p:cNvPr>
            <p:cNvSpPr txBox="1"/>
            <p:nvPr userDrawn="1"/>
          </p:nvSpPr>
          <p:spPr bwMode="gray">
            <a:xfrm>
              <a:off x="3364876" y="3137700"/>
              <a:ext cx="2853502" cy="246221"/>
            </a:xfrm>
            <a:prstGeom prst="rect">
              <a:avLst/>
            </a:prstGeom>
            <a:noFill/>
          </p:spPr>
          <p:txBody>
            <a:bodyPr wrap="square" lIns="0" tIns="0" rIns="0" bIns="0" rtlCol="0">
              <a:spAutoFit/>
            </a:bodyPr>
            <a:lstStyle/>
            <a:p>
              <a:pPr marL="0" marR="0" lvl="0" indent="0" algn="ctr" defTabSz="718444" rtl="0" eaLnBrk="1" fontAlgn="auto" latinLnBrk="0" hangingPunct="1">
                <a:lnSpc>
                  <a:spcPct val="100000"/>
                </a:lnSpc>
                <a:spcBef>
                  <a:spcPts val="786"/>
                </a:spcBef>
                <a:spcAft>
                  <a:spcPts val="0"/>
                </a:spcAft>
                <a:buClrTx/>
                <a:buSzTx/>
                <a:buFontTx/>
                <a:buNone/>
                <a:tabLst/>
                <a:defRPr/>
              </a:pPr>
              <a:r>
                <a:rPr lang="en-US" sz="1600" b="1" dirty="0">
                  <a:solidFill>
                    <a:schemeClr val="bg1"/>
                  </a:solidFill>
                </a:rPr>
                <a:t>Landscape </a:t>
              </a:r>
              <a:r>
                <a:rPr lang="en-US" sz="1600" b="0" dirty="0">
                  <a:solidFill>
                    <a:schemeClr val="bg1"/>
                  </a:solidFill>
                </a:rPr>
                <a:t>(11"x8.5")</a:t>
              </a:r>
            </a:p>
          </p:txBody>
        </p:sp>
        <p:sp>
          <p:nvSpPr>
            <p:cNvPr id="17" name="Slide title">
              <a:extLst>
                <a:ext uri="{FF2B5EF4-FFF2-40B4-BE49-F238E27FC236}">
                  <a16:creationId xmlns:a16="http://schemas.microsoft.com/office/drawing/2014/main" id="{DCEDF69B-136F-093C-2F62-0B07FD3BDC2A}"/>
                </a:ext>
                <a:ext uri="{C183D7F6-B498-43B3-948B-1728B52AA6E4}">
                  <adec:decorative xmlns:adec="http://schemas.microsoft.com/office/drawing/2017/decorative" val="1"/>
                </a:ext>
              </a:extLst>
            </p:cNvPr>
            <p:cNvSpPr txBox="1"/>
            <p:nvPr userDrawn="1"/>
          </p:nvSpPr>
          <p:spPr bwMode="gray">
            <a:xfrm>
              <a:off x="6817485" y="3137700"/>
              <a:ext cx="2818208" cy="246221"/>
            </a:xfrm>
            <a:prstGeom prst="rect">
              <a:avLst/>
            </a:prstGeom>
            <a:noFill/>
          </p:spPr>
          <p:txBody>
            <a:bodyPr wrap="square" lIns="0" tIns="0" rIns="0" bIns="0" rtlCol="0">
              <a:spAutoFit/>
            </a:bodyPr>
            <a:lstStyle/>
            <a:p>
              <a:pPr algn="ctr">
                <a:spcBef>
                  <a:spcPts val="786"/>
                </a:spcBef>
              </a:pPr>
              <a:r>
                <a:rPr lang="en-US" sz="1600" b="1" dirty="0">
                  <a:solidFill>
                    <a:schemeClr val="bg1"/>
                  </a:solidFill>
                </a:rPr>
                <a:t>Portrait </a:t>
              </a:r>
              <a:r>
                <a:rPr lang="en-US" sz="1600" b="0" dirty="0">
                  <a:solidFill>
                    <a:schemeClr val="bg1"/>
                  </a:solidFill>
                </a:rPr>
                <a:t>(8.5"x11")</a:t>
              </a:r>
            </a:p>
          </p:txBody>
        </p:sp>
        <p:sp>
          <p:nvSpPr>
            <p:cNvPr id="25" name="Slide title">
              <a:extLst>
                <a:ext uri="{FF2B5EF4-FFF2-40B4-BE49-F238E27FC236}">
                  <a16:creationId xmlns:a16="http://schemas.microsoft.com/office/drawing/2014/main" id="{C14DB5DB-275B-3FD8-C611-81B55FAFE62A}"/>
                </a:ext>
                <a:ext uri="{C183D7F6-B498-43B3-948B-1728B52AA6E4}">
                  <adec:decorative xmlns:adec="http://schemas.microsoft.com/office/drawing/2017/decorative" val="1"/>
                </a:ext>
              </a:extLst>
            </p:cNvPr>
            <p:cNvSpPr txBox="1"/>
            <p:nvPr userDrawn="1"/>
          </p:nvSpPr>
          <p:spPr bwMode="gray">
            <a:xfrm>
              <a:off x="3313598" y="3692795"/>
              <a:ext cx="1225436" cy="553998"/>
            </a:xfrm>
            <a:prstGeom prst="rect">
              <a:avLst/>
            </a:prstGeom>
            <a:noFill/>
          </p:spPr>
          <p:txBody>
            <a:bodyPr wrap="square" lIns="0" tIns="0" rIns="0" bIns="0" rtlCol="0">
              <a:spAutoFit/>
            </a:bodyPr>
            <a:lstStyle/>
            <a:p>
              <a:pPr marL="0" marR="0" lvl="0" indent="0" algn="ctr" defTabSz="718444" rtl="0" eaLnBrk="1" fontAlgn="auto" latinLnBrk="0" hangingPunct="1">
                <a:lnSpc>
                  <a:spcPct val="100000"/>
                </a:lnSpc>
                <a:spcBef>
                  <a:spcPts val="786"/>
                </a:spcBef>
                <a:spcAft>
                  <a:spcPts val="0"/>
                </a:spcAft>
                <a:buClrTx/>
                <a:buSzTx/>
                <a:buFontTx/>
                <a:buNone/>
                <a:tabLst/>
                <a:defRPr/>
              </a:pPr>
              <a:r>
                <a:rPr lang="en-US" sz="1200" b="1" dirty="0">
                  <a:solidFill>
                    <a:schemeClr val="bg1"/>
                  </a:solidFill>
                </a:rPr>
                <a:t>Long Document Template</a:t>
              </a:r>
            </a:p>
          </p:txBody>
        </p:sp>
        <p:sp>
          <p:nvSpPr>
            <p:cNvPr id="26" name="Slide title">
              <a:extLst>
                <a:ext uri="{FF2B5EF4-FFF2-40B4-BE49-F238E27FC236}">
                  <a16:creationId xmlns:a16="http://schemas.microsoft.com/office/drawing/2014/main" id="{362DB8CC-C1AE-F073-FE10-659B35706C30}"/>
                </a:ext>
                <a:ext uri="{C183D7F6-B498-43B3-948B-1728B52AA6E4}">
                  <adec:decorative xmlns:adec="http://schemas.microsoft.com/office/drawing/2017/decorative" val="1"/>
                </a:ext>
              </a:extLst>
            </p:cNvPr>
            <p:cNvSpPr txBox="1"/>
            <p:nvPr userDrawn="1"/>
          </p:nvSpPr>
          <p:spPr bwMode="gray">
            <a:xfrm>
              <a:off x="5126571" y="3692795"/>
              <a:ext cx="1094173" cy="553998"/>
            </a:xfrm>
            <a:prstGeom prst="rect">
              <a:avLst/>
            </a:prstGeom>
            <a:noFill/>
          </p:spPr>
          <p:txBody>
            <a:bodyPr wrap="square" lIns="0" tIns="0" rIns="0" bIns="0" rtlCol="0">
              <a:spAutoFit/>
            </a:bodyPr>
            <a:lstStyle/>
            <a:p>
              <a:pPr marL="0" marR="0" lvl="0" indent="0" algn="ctr" defTabSz="718444" rtl="0" eaLnBrk="1" fontAlgn="auto" latinLnBrk="0" hangingPunct="1">
                <a:lnSpc>
                  <a:spcPct val="100000"/>
                </a:lnSpc>
                <a:spcBef>
                  <a:spcPts val="786"/>
                </a:spcBef>
                <a:spcAft>
                  <a:spcPts val="0"/>
                </a:spcAft>
                <a:buClrTx/>
                <a:buSzTx/>
                <a:buFontTx/>
                <a:buNone/>
                <a:tabLst/>
                <a:defRPr/>
              </a:pPr>
              <a:r>
                <a:rPr lang="en-US" sz="1200" b="1" dirty="0">
                  <a:solidFill>
                    <a:schemeClr val="bg1"/>
                  </a:solidFill>
                </a:rPr>
                <a:t>Branded One-Pager Template</a:t>
              </a:r>
            </a:p>
          </p:txBody>
        </p:sp>
        <p:pic>
          <p:nvPicPr>
            <p:cNvPr id="27" name="Picture 26">
              <a:extLst>
                <a:ext uri="{FF2B5EF4-FFF2-40B4-BE49-F238E27FC236}">
                  <a16:creationId xmlns:a16="http://schemas.microsoft.com/office/drawing/2014/main" id="{64775076-1D34-A37C-C7A0-8390594609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0130" y="4427868"/>
              <a:ext cx="1114116" cy="1480457"/>
            </a:xfrm>
            <a:prstGeom prst="rect">
              <a:avLst/>
            </a:prstGeom>
            <a:ln w="12700">
              <a:solidFill>
                <a:schemeClr val="accent1"/>
              </a:solidFill>
            </a:ln>
          </p:spPr>
        </p:pic>
        <p:grpSp>
          <p:nvGrpSpPr>
            <p:cNvPr id="28" name="Group 27">
              <a:extLst>
                <a:ext uri="{FF2B5EF4-FFF2-40B4-BE49-F238E27FC236}">
                  <a16:creationId xmlns:a16="http://schemas.microsoft.com/office/drawing/2014/main" id="{A1600F2E-6BE3-248F-8605-5455F55F47F1}"/>
                </a:ext>
                <a:ext uri="{C183D7F6-B498-43B3-948B-1728B52AA6E4}">
                  <adec:decorative xmlns:adec="http://schemas.microsoft.com/office/drawing/2017/decorative" val="1"/>
                </a:ext>
              </a:extLst>
            </p:cNvPr>
            <p:cNvGrpSpPr/>
            <p:nvPr userDrawn="1"/>
          </p:nvGrpSpPr>
          <p:grpSpPr>
            <a:xfrm>
              <a:off x="6880919" y="4427869"/>
              <a:ext cx="1272986" cy="1692217"/>
              <a:chOff x="4376026" y="2800253"/>
              <a:chExt cx="810082" cy="1045193"/>
            </a:xfrm>
          </p:grpSpPr>
          <p:pic>
            <p:nvPicPr>
              <p:cNvPr id="29" name="Picture 28" descr="A screenshot of a phone&#10;&#10;Description automatically generated">
                <a:extLst>
                  <a:ext uri="{FF2B5EF4-FFF2-40B4-BE49-F238E27FC236}">
                    <a16:creationId xmlns:a16="http://schemas.microsoft.com/office/drawing/2014/main" id="{577B185B-FB29-76B2-9825-5E86DC4481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12700">
                <a:solidFill>
                  <a:schemeClr val="accent1"/>
                </a:solidFill>
              </a:ln>
            </p:spPr>
          </p:pic>
          <p:pic>
            <p:nvPicPr>
              <p:cNvPr id="30" name="Picture 29" descr="A screenshot of a phone&#10;&#10;Description automatically generated">
                <a:extLst>
                  <a:ext uri="{FF2B5EF4-FFF2-40B4-BE49-F238E27FC236}">
                    <a16:creationId xmlns:a16="http://schemas.microsoft.com/office/drawing/2014/main" id="{560835BC-4218-89E3-81B9-FF16B1AFEC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12700">
                <a:solidFill>
                  <a:schemeClr val="accent1"/>
                </a:solidFill>
              </a:ln>
            </p:spPr>
          </p:pic>
          <p:pic>
            <p:nvPicPr>
              <p:cNvPr id="33" name="Picture 32">
                <a:extLst>
                  <a:ext uri="{FF2B5EF4-FFF2-40B4-BE49-F238E27FC236}">
                    <a16:creationId xmlns:a16="http://schemas.microsoft.com/office/drawing/2014/main" id="{0955BB1F-F2AF-AD09-6726-547A3EDA60B9}"/>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12700">
                <a:solidFill>
                  <a:schemeClr val="accent1"/>
                </a:solidFill>
              </a:ln>
            </p:spPr>
          </p:pic>
        </p:grpSp>
        <p:sp>
          <p:nvSpPr>
            <p:cNvPr id="34" name="Slide title">
              <a:extLst>
                <a:ext uri="{FF2B5EF4-FFF2-40B4-BE49-F238E27FC236}">
                  <a16:creationId xmlns:a16="http://schemas.microsoft.com/office/drawing/2014/main" id="{DD4568BE-7B4E-A834-0020-A7E578C95157}"/>
                </a:ext>
                <a:ext uri="{C183D7F6-B498-43B3-948B-1728B52AA6E4}">
                  <adec:decorative xmlns:adec="http://schemas.microsoft.com/office/drawing/2017/decorative" val="1"/>
                </a:ext>
              </a:extLst>
            </p:cNvPr>
            <p:cNvSpPr txBox="1"/>
            <p:nvPr userDrawn="1"/>
          </p:nvSpPr>
          <p:spPr bwMode="gray">
            <a:xfrm>
              <a:off x="6877762" y="3692795"/>
              <a:ext cx="1279300" cy="553998"/>
            </a:xfrm>
            <a:prstGeom prst="rect">
              <a:avLst/>
            </a:prstGeom>
            <a:noFill/>
          </p:spPr>
          <p:txBody>
            <a:bodyPr wrap="square" lIns="0" tIns="0" rIns="0" bIns="0" rtlCol="0">
              <a:spAutoFit/>
            </a:bodyPr>
            <a:lstStyle/>
            <a:p>
              <a:pPr marL="0" marR="0" lvl="0" indent="0" algn="ctr" defTabSz="718444" rtl="0" eaLnBrk="1" fontAlgn="auto" latinLnBrk="0" hangingPunct="1">
                <a:lnSpc>
                  <a:spcPct val="100000"/>
                </a:lnSpc>
                <a:spcBef>
                  <a:spcPts val="786"/>
                </a:spcBef>
                <a:spcAft>
                  <a:spcPts val="0"/>
                </a:spcAft>
                <a:buClrTx/>
                <a:buSzTx/>
                <a:buFontTx/>
                <a:buNone/>
                <a:tabLst/>
                <a:defRPr/>
              </a:pPr>
              <a:r>
                <a:rPr lang="en-US" sz="1200" b="1" dirty="0">
                  <a:solidFill>
                    <a:schemeClr val="bg1"/>
                  </a:solidFill>
                </a:rPr>
                <a:t>Long Document Template</a:t>
              </a:r>
            </a:p>
          </p:txBody>
        </p:sp>
        <p:sp>
          <p:nvSpPr>
            <p:cNvPr id="35" name="Slide title">
              <a:extLst>
                <a:ext uri="{FF2B5EF4-FFF2-40B4-BE49-F238E27FC236}">
                  <a16:creationId xmlns:a16="http://schemas.microsoft.com/office/drawing/2014/main" id="{FD1B0B2A-604D-2094-7C5E-7B7FB4234BBA}"/>
                </a:ext>
                <a:ext uri="{C183D7F6-B498-43B3-948B-1728B52AA6E4}">
                  <adec:decorative xmlns:adec="http://schemas.microsoft.com/office/drawing/2017/decorative" val="1"/>
                </a:ext>
              </a:extLst>
            </p:cNvPr>
            <p:cNvSpPr txBox="1"/>
            <p:nvPr userDrawn="1"/>
          </p:nvSpPr>
          <p:spPr bwMode="gray">
            <a:xfrm>
              <a:off x="8450130" y="3692795"/>
              <a:ext cx="1114116" cy="553998"/>
            </a:xfrm>
            <a:prstGeom prst="rect">
              <a:avLst/>
            </a:prstGeom>
            <a:noFill/>
          </p:spPr>
          <p:txBody>
            <a:bodyPr wrap="square" lIns="0" tIns="0" rIns="0" bIns="0" rtlCol="0">
              <a:spAutoFit/>
            </a:bodyPr>
            <a:lstStyle/>
            <a:p>
              <a:pPr marL="0" marR="0" lvl="0" indent="0" algn="ctr" defTabSz="718444" rtl="0" eaLnBrk="1" fontAlgn="auto" latinLnBrk="0" hangingPunct="1">
                <a:lnSpc>
                  <a:spcPct val="100000"/>
                </a:lnSpc>
                <a:spcBef>
                  <a:spcPts val="786"/>
                </a:spcBef>
                <a:spcAft>
                  <a:spcPts val="0"/>
                </a:spcAft>
                <a:buClrTx/>
                <a:buSzTx/>
                <a:buFontTx/>
                <a:buNone/>
                <a:tabLst/>
                <a:defRPr/>
              </a:pPr>
              <a:r>
                <a:rPr lang="en-US" sz="1200" b="1" dirty="0">
                  <a:solidFill>
                    <a:schemeClr val="bg1"/>
                  </a:solidFill>
                </a:rPr>
                <a:t>Branded One-Pager Template</a:t>
              </a:r>
            </a:p>
          </p:txBody>
        </p:sp>
        <p:pic>
          <p:nvPicPr>
            <p:cNvPr id="36" name="Picture 35">
              <a:extLst>
                <a:ext uri="{FF2B5EF4-FFF2-40B4-BE49-F238E27FC236}">
                  <a16:creationId xmlns:a16="http://schemas.microsoft.com/office/drawing/2014/main" id="{BA48303C-5D01-84F0-99CC-F3448D08F58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55200" y="4393068"/>
              <a:ext cx="1436914" cy="1143990"/>
            </a:xfrm>
            <a:prstGeom prst="rect">
              <a:avLst/>
            </a:prstGeom>
            <a:ln w="12700">
              <a:solidFill>
                <a:schemeClr val="accent1"/>
              </a:solidFill>
            </a:ln>
          </p:spPr>
        </p:pic>
        <p:grpSp>
          <p:nvGrpSpPr>
            <p:cNvPr id="37" name="Group 36">
              <a:extLst>
                <a:ext uri="{FF2B5EF4-FFF2-40B4-BE49-F238E27FC236}">
                  <a16:creationId xmlns:a16="http://schemas.microsoft.com/office/drawing/2014/main" id="{B6BBFBBD-DCB4-8E44-5A0E-A31C07B0C1CA}"/>
                </a:ext>
                <a:ext uri="{C183D7F6-B498-43B3-948B-1728B52AA6E4}">
                  <adec:decorative xmlns:adec="http://schemas.microsoft.com/office/drawing/2017/decorative" val="1"/>
                </a:ext>
              </a:extLst>
            </p:cNvPr>
            <p:cNvGrpSpPr/>
            <p:nvPr userDrawn="1"/>
          </p:nvGrpSpPr>
          <p:grpSpPr>
            <a:xfrm>
              <a:off x="3132640" y="4427869"/>
              <a:ext cx="1587352" cy="1357181"/>
              <a:chOff x="2266454" y="2800253"/>
              <a:chExt cx="1010133" cy="838259"/>
            </a:xfrm>
          </p:grpSpPr>
          <p:pic>
            <p:nvPicPr>
              <p:cNvPr id="38" name="Picture 37" descr="A screenshot of a computer&#10;&#10;Description automatically generated">
                <a:extLst>
                  <a:ext uri="{FF2B5EF4-FFF2-40B4-BE49-F238E27FC236}">
                    <a16:creationId xmlns:a16="http://schemas.microsoft.com/office/drawing/2014/main" id="{9D9B7EE5-4C32-0746-531F-208ADC33A71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12700">
                <a:solidFill>
                  <a:schemeClr val="accent1"/>
                </a:solidFill>
              </a:ln>
            </p:spPr>
          </p:pic>
          <p:pic>
            <p:nvPicPr>
              <p:cNvPr id="39" name="Picture 38" descr="A screenshot of a computer&#10;&#10;Description automatically generated">
                <a:extLst>
                  <a:ext uri="{FF2B5EF4-FFF2-40B4-BE49-F238E27FC236}">
                    <a16:creationId xmlns:a16="http://schemas.microsoft.com/office/drawing/2014/main" id="{A49E2DC2-8551-9377-C3DA-1CA21A18B85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12700">
                <a:solidFill>
                  <a:schemeClr val="accent1"/>
                </a:solidFill>
              </a:ln>
            </p:spPr>
          </p:pic>
          <p:pic>
            <p:nvPicPr>
              <p:cNvPr id="40" name="Picture 39" descr="Graphical user interface&#10;&#10;Description automatically generated">
                <a:extLst>
                  <a:ext uri="{FF2B5EF4-FFF2-40B4-BE49-F238E27FC236}">
                    <a16:creationId xmlns:a16="http://schemas.microsoft.com/office/drawing/2014/main" id="{7B79E072-1121-074E-6111-DBF55D9BD50F}"/>
                  </a:ext>
                </a:extLst>
              </p:cNvPr>
              <p:cNvPicPr>
                <a:picLocks noChangeAspect="1"/>
              </p:cNvPicPr>
              <p:nvPr userDrawn="1"/>
            </p:nvPicPr>
            <p:blipFill>
              <a:blip r:embed="rId8"/>
              <a:stretch>
                <a:fillRect/>
              </a:stretch>
            </p:blipFill>
            <p:spPr>
              <a:xfrm>
                <a:off x="2266454" y="2800253"/>
                <a:ext cx="914400" cy="706582"/>
              </a:xfrm>
              <a:prstGeom prst="rect">
                <a:avLst/>
              </a:prstGeom>
              <a:ln w="12700">
                <a:solidFill>
                  <a:schemeClr val="accent1"/>
                </a:solidFill>
              </a:ln>
            </p:spPr>
          </p:pic>
        </p:grpSp>
        <p:grpSp>
          <p:nvGrpSpPr>
            <p:cNvPr id="41" name="Group 40">
              <a:extLst>
                <a:ext uri="{FF2B5EF4-FFF2-40B4-BE49-F238E27FC236}">
                  <a16:creationId xmlns:a16="http://schemas.microsoft.com/office/drawing/2014/main" id="{00F1B4C5-D845-9779-9A6F-61D1E14599CF}"/>
                </a:ext>
                <a:ext uri="{C183D7F6-B498-43B3-948B-1728B52AA6E4}">
                  <adec:decorative xmlns:adec="http://schemas.microsoft.com/office/drawing/2017/decorative" val="1"/>
                </a:ext>
              </a:extLst>
            </p:cNvPr>
            <p:cNvGrpSpPr/>
            <p:nvPr userDrawn="1"/>
          </p:nvGrpSpPr>
          <p:grpSpPr>
            <a:xfrm>
              <a:off x="684814" y="4244581"/>
              <a:ext cx="1785960" cy="1854127"/>
              <a:chOff x="435791" y="2621653"/>
              <a:chExt cx="1136520" cy="1145196"/>
            </a:xfrm>
          </p:grpSpPr>
          <p:pic>
            <p:nvPicPr>
              <p:cNvPr id="42" name="Picture 41" descr="A screenshot of a web page&#10;&#10;Description automatically generated">
                <a:extLst>
                  <a:ext uri="{FF2B5EF4-FFF2-40B4-BE49-F238E27FC236}">
                    <a16:creationId xmlns:a16="http://schemas.microsoft.com/office/drawing/2014/main" id="{A586EBFD-CD25-9E08-40F1-7E8AC03BC7B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12700">
                <a:solidFill>
                  <a:schemeClr val="accent1"/>
                </a:solidFill>
              </a:ln>
            </p:spPr>
          </p:pic>
          <p:pic>
            <p:nvPicPr>
              <p:cNvPr id="43" name="Picture 42" descr="A screenshot of a web page&#10;&#10;Description automatically generated">
                <a:extLst>
                  <a:ext uri="{FF2B5EF4-FFF2-40B4-BE49-F238E27FC236}">
                    <a16:creationId xmlns:a16="http://schemas.microsoft.com/office/drawing/2014/main" id="{26280B10-9EE1-DC67-5B5B-E0D4F05695A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079521"/>
                <a:ext cx="914400" cy="687328"/>
              </a:xfrm>
              <a:prstGeom prst="rect">
                <a:avLst/>
              </a:prstGeom>
              <a:ln w="12700">
                <a:solidFill>
                  <a:schemeClr val="accent1"/>
                </a:solidFill>
              </a:ln>
            </p:spPr>
          </p:pic>
        </p:grpSp>
      </p:grpSp>
      <p:sp>
        <p:nvSpPr>
          <p:cNvPr id="44" name="Green box - decorative">
            <a:extLst>
              <a:ext uri="{FF2B5EF4-FFF2-40B4-BE49-F238E27FC236}">
                <a16:creationId xmlns:a16="http://schemas.microsoft.com/office/drawing/2014/main" id="{CA0FB76A-B8B0-809B-7344-6B52986EFF83}"/>
              </a:ext>
              <a:ext uri="{C183D7F6-B498-43B3-948B-1728B52AA6E4}">
                <adec:decorative xmlns:adec="http://schemas.microsoft.com/office/drawing/2017/decorative" val="1"/>
              </a:ext>
            </a:extLst>
          </p:cNvPr>
          <p:cNvSpPr/>
          <p:nvPr userDrawn="1"/>
        </p:nvSpPr>
        <p:spPr bwMode="gray">
          <a:xfrm>
            <a:off x="495299" y="6519919"/>
            <a:ext cx="9067801" cy="746069"/>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2829"/>
          </a:p>
        </p:txBody>
      </p:sp>
      <p:sp>
        <p:nvSpPr>
          <p:cNvPr id="45" name="Save time">
            <a:extLst>
              <a:ext uri="{FF2B5EF4-FFF2-40B4-BE49-F238E27FC236}">
                <a16:creationId xmlns:a16="http://schemas.microsoft.com/office/drawing/2014/main" id="{BC55CD6A-86E2-D9C4-95F3-0F1167759502}"/>
              </a:ext>
              <a:ext uri="{C183D7F6-B498-43B3-948B-1728B52AA6E4}">
                <adec:decorative xmlns:adec="http://schemas.microsoft.com/office/drawing/2017/decorative" val="1"/>
              </a:ext>
            </a:extLst>
          </p:cNvPr>
          <p:cNvSpPr txBox="1"/>
          <p:nvPr userDrawn="1"/>
        </p:nvSpPr>
        <p:spPr bwMode="gray">
          <a:xfrm>
            <a:off x="676839" y="6639038"/>
            <a:ext cx="5869894" cy="507831"/>
          </a:xfrm>
          <a:prstGeom prst="rect">
            <a:avLst/>
          </a:prstGeom>
          <a:noFill/>
        </p:spPr>
        <p:txBody>
          <a:bodyPr wrap="square" lIns="0" tIns="0" rIns="0" bIns="0" rtlCol="0">
            <a:spAutoFit/>
          </a:bodyPr>
          <a:lstStyle/>
          <a:p>
            <a:pPr marL="0" indent="0" algn="l">
              <a:spcBef>
                <a:spcPts val="1414"/>
              </a:spcBef>
              <a:buFont typeface="Arial" panose="020B0604020202020204" pitchFamily="34" charset="0"/>
              <a:buNone/>
            </a:pPr>
            <a:r>
              <a:rPr lang="en-US" sz="1100" b="1" dirty="0">
                <a:solidFill>
                  <a:schemeClr val="bg1"/>
                </a:solidFill>
              </a:rPr>
              <a:t>SAVE TIME: Use the Graphic and Layout Guide (GLG)! </a:t>
            </a:r>
            <a:r>
              <a:rPr lang="en-US" sz="1100" b="0" dirty="0">
                <a:solidFill>
                  <a:schemeClr val="bg1"/>
                </a:solidFill>
              </a:rPr>
              <a:t>Find it in the same folder you found this template. </a:t>
            </a:r>
            <a:r>
              <a:rPr kumimoji="0" lang="en-US" sz="11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46" name="Need help">
            <a:extLst>
              <a:ext uri="{FF2B5EF4-FFF2-40B4-BE49-F238E27FC236}">
                <a16:creationId xmlns:a16="http://schemas.microsoft.com/office/drawing/2014/main" id="{AE1B59C6-2A80-2E4A-FAF2-F760ABA1F1EA}"/>
              </a:ext>
              <a:ext uri="{C183D7F6-B498-43B3-948B-1728B52AA6E4}">
                <adec:decorative xmlns:adec="http://schemas.microsoft.com/office/drawing/2017/decorative" val="1"/>
              </a:ext>
            </a:extLst>
          </p:cNvPr>
          <p:cNvSpPr txBox="1">
            <a:spLocks/>
          </p:cNvSpPr>
          <p:nvPr userDrawn="1"/>
        </p:nvSpPr>
        <p:spPr bwMode="gray">
          <a:xfrm>
            <a:off x="7143805" y="6723676"/>
            <a:ext cx="2317522"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3771"/>
              </a:spcBef>
              <a:buNone/>
            </a:pPr>
            <a:r>
              <a:rPr lang="en-US" sz="1100" b="1" dirty="0">
                <a:solidFill>
                  <a:schemeClr val="bg1"/>
                </a:solidFill>
              </a:rPr>
              <a:t>Need help? </a:t>
            </a:r>
            <a:r>
              <a:rPr lang="en-US" sz="1100" b="0" dirty="0">
                <a:solidFill>
                  <a:schemeClr val="bg1"/>
                </a:solidFill>
              </a:rPr>
              <a:t>Email </a:t>
            </a:r>
            <a:br>
              <a:rPr lang="en-US" sz="1100" b="0" dirty="0">
                <a:solidFill>
                  <a:schemeClr val="bg1"/>
                </a:solidFill>
              </a:rPr>
            </a:br>
            <a:r>
              <a:rPr lang="en-US" sz="1100" b="0" dirty="0">
                <a:solidFill>
                  <a:schemeClr val="bg1"/>
                </a:solidFill>
              </a:rPr>
              <a:t>DSS-Requests@eab.com</a:t>
            </a:r>
          </a:p>
        </p:txBody>
      </p:sp>
      <p:sp>
        <p:nvSpPr>
          <p:cNvPr id="4" name="Rectangle 3">
            <a:extLst>
              <a:ext uri="{FF2B5EF4-FFF2-40B4-BE49-F238E27FC236}">
                <a16:creationId xmlns:a16="http://schemas.microsoft.com/office/drawing/2014/main" id="{85575BAA-0367-B274-D977-A06F1FB8CDDE}"/>
              </a:ext>
              <a:ext uri="{C183D7F6-B498-43B3-948B-1728B52AA6E4}">
                <adec:decorative xmlns:adec="http://schemas.microsoft.com/office/drawing/2017/decorative" val="1"/>
              </a:ext>
            </a:extLst>
          </p:cNvPr>
          <p:cNvSpPr/>
          <p:nvPr userDrawn="1"/>
        </p:nvSpPr>
        <p:spPr bwMode="gray">
          <a:xfrm>
            <a:off x="4852279" y="3769548"/>
            <a:ext cx="1558047" cy="2330518"/>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mplate edition">
            <a:extLst>
              <a:ext uri="{FF2B5EF4-FFF2-40B4-BE49-F238E27FC236}">
                <a16:creationId xmlns:a16="http://schemas.microsoft.com/office/drawing/2014/main" id="{7800A4B0-BC13-C003-6172-855DFFE30367}"/>
              </a:ext>
              <a:ext uri="{C183D7F6-B498-43B3-948B-1728B52AA6E4}">
                <adec:decorative xmlns:adec="http://schemas.microsoft.com/office/drawing/2017/decorative" val="1"/>
              </a:ext>
            </a:extLst>
          </p:cNvPr>
          <p:cNvSpPr/>
          <p:nvPr userDrawn="1"/>
        </p:nvSpPr>
        <p:spPr bwMode="gray">
          <a:xfrm>
            <a:off x="508000" y="461951"/>
            <a:ext cx="90551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accent5"/>
                </a:solidFill>
              </a:rPr>
              <a:t>                      January 2025 </a:t>
            </a:r>
            <a:r>
              <a:rPr lang="en-US" sz="1600" b="1" baseline="0" dirty="0">
                <a:solidFill>
                  <a:schemeClr val="accent5"/>
                </a:solidFill>
              </a:rPr>
              <a:t>Edition</a:t>
            </a:r>
            <a:endParaRPr lang="en-US" sz="1600" b="1" dirty="0">
              <a:solidFill>
                <a:schemeClr val="accent5"/>
              </a:solidFill>
            </a:endParaRPr>
          </a:p>
        </p:txBody>
      </p:sp>
      <p:sp>
        <p:nvSpPr>
          <p:cNvPr id="11" name="TextBox 10">
            <a:extLst>
              <a:ext uri="{FF2B5EF4-FFF2-40B4-BE49-F238E27FC236}">
                <a16:creationId xmlns:a16="http://schemas.microsoft.com/office/drawing/2014/main" id="{D00FBF14-6646-7DCF-36F2-2BDF3E3F327C}"/>
              </a:ext>
              <a:ext uri="{C183D7F6-B498-43B3-948B-1728B52AA6E4}">
                <adec:decorative xmlns:adec="http://schemas.microsoft.com/office/drawing/2017/decorative" val="1"/>
              </a:ext>
            </a:extLst>
          </p:cNvPr>
          <p:cNvSpPr txBox="1"/>
          <p:nvPr userDrawn="1"/>
        </p:nvSpPr>
        <p:spPr>
          <a:xfrm>
            <a:off x="5191320" y="616234"/>
            <a:ext cx="4067069" cy="169277"/>
          </a:xfrm>
          <a:prstGeom prst="rect">
            <a:avLst/>
          </a:prstGeom>
          <a:noFill/>
        </p:spPr>
        <p:txBody>
          <a:bodyPr wrap="square" lIns="0" tIns="0" rIns="0" bIns="0" rtlCol="0" anchor="ctr">
            <a:spAutoFit/>
          </a:bodyPr>
          <a:lstStyle/>
          <a:p>
            <a:pPr>
              <a:spcBef>
                <a:spcPts val="500"/>
              </a:spcBef>
            </a:pPr>
            <a:r>
              <a:rPr lang="en-US" sz="1100" b="1" dirty="0">
                <a:solidFill>
                  <a:schemeClr val="accent5"/>
                </a:solidFill>
              </a:rPr>
              <a:t>Main edits: </a:t>
            </a:r>
            <a:r>
              <a:rPr lang="en-US" sz="1100" b="0" dirty="0">
                <a:solidFill>
                  <a:schemeClr val="accent5"/>
                </a:solidFill>
              </a:rPr>
              <a:t>copyright updated to 2025</a:t>
            </a:r>
            <a:endParaRPr lang="en-US" sz="1100" dirty="0">
              <a:solidFill>
                <a:schemeClr val="accent5"/>
              </a:solidFill>
            </a:endParaRPr>
          </a:p>
        </p:txBody>
      </p:sp>
    </p:spTree>
    <p:custDataLst>
      <p:tags r:id="rId1"/>
    </p:custDataLst>
    <p:extLst>
      <p:ext uri="{BB962C8B-B14F-4D97-AF65-F5344CB8AC3E}">
        <p14:creationId xmlns:p14="http://schemas.microsoft.com/office/powerpoint/2010/main" val="126840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 Branded">
    <p:spTree>
      <p:nvGrpSpPr>
        <p:cNvPr id="1" name=""/>
        <p:cNvGrpSpPr/>
        <p:nvPr/>
      </p:nvGrpSpPr>
      <p:grpSpPr>
        <a:xfrm>
          <a:off x="0" y="0"/>
          <a:ext cx="0" cy="0"/>
          <a:chOff x="0" y="0"/>
          <a:chExt cx="0" cy="0"/>
        </a:xfrm>
      </p:grpSpPr>
      <p:cxnSp>
        <p:nvCxnSpPr>
          <p:cNvPr id="16" name="Header line - decorative">
            <a:extLst>
              <a:ext uri="{C183D7F6-B498-43B3-948B-1728B52AA6E4}">
                <adec:decorative xmlns:adec="http://schemas.microsoft.com/office/drawing/2017/decorative" val="1"/>
              </a:ext>
            </a:extLst>
          </p:cNvPr>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EE6B0BC-21B3-D1AA-74AA-CAFEE04923E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8" name="Top kicker"/>
          <p:cNvSpPr>
            <a:spLocks noGrp="1"/>
          </p:cNvSpPr>
          <p:nvPr>
            <p:ph type="body" sz="quarter" idx="29" hasCustomPrompt="1"/>
          </p:nvPr>
        </p:nvSpPr>
        <p:spPr bwMode="gray">
          <a:xfrm>
            <a:off x="513556" y="4626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6" y="696077"/>
            <a:ext cx="9031288" cy="274320"/>
          </a:xfrm>
        </p:spPr>
        <p:txBody>
          <a:bodyPr/>
          <a:lstStyle/>
          <a:p>
            <a:r>
              <a:rPr lang="en-US" dirty="0"/>
              <a:t>Page Title – Rockwell 20pt Regular, Title Case</a:t>
            </a:r>
          </a:p>
        </p:txBody>
      </p:sp>
      <p:sp>
        <p:nvSpPr>
          <p:cNvPr id="4" name="Subtitle"/>
          <p:cNvSpPr>
            <a:spLocks noGrp="1"/>
          </p:cNvSpPr>
          <p:nvPr>
            <p:ph type="body" sz="quarter" idx="28" hasCustomPrompt="1"/>
          </p:nvPr>
        </p:nvSpPr>
        <p:spPr bwMode="gray">
          <a:xfrm>
            <a:off x="513556" y="1106655"/>
            <a:ext cx="9034272"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6" y="7111305"/>
            <a:ext cx="3013652" cy="153888"/>
          </a:xfrm>
        </p:spPr>
        <p:txBody>
          <a:bodyPr anchor="b" anchorCtr="0"/>
          <a:lstStyle>
            <a:lvl1pPr marL="117475" indent="-117475">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8008620" y="703659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Tree>
    <p:custDataLst>
      <p:tags r:id="rId1"/>
    </p:custDataLst>
    <p:extLst>
      <p:ext uri="{BB962C8B-B14F-4D97-AF65-F5344CB8AC3E}">
        <p14:creationId xmlns:p14="http://schemas.microsoft.com/office/powerpoint/2010/main" val="342093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Text - Branded">
    <p:spTree>
      <p:nvGrpSpPr>
        <p:cNvPr id="1" name=""/>
        <p:cNvGrpSpPr/>
        <p:nvPr/>
      </p:nvGrpSpPr>
      <p:grpSpPr>
        <a:xfrm>
          <a:off x="0" y="0"/>
          <a:ext cx="0" cy="0"/>
          <a:chOff x="0" y="0"/>
          <a:chExt cx="0" cy="0"/>
        </a:xfrm>
      </p:grpSpPr>
      <p:cxnSp>
        <p:nvCxnSpPr>
          <p:cNvPr id="16" name="Header line - decorative">
            <a:extLst>
              <a:ext uri="{C183D7F6-B498-43B3-948B-1728B52AA6E4}">
                <adec:decorative xmlns:adec="http://schemas.microsoft.com/office/drawing/2017/decorative" val="1"/>
              </a:ext>
            </a:extLst>
          </p:cNvPr>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6EA1AFB-D3D5-0838-C744-8298E6F338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12" name="Top kicker"/>
          <p:cNvSpPr>
            <a:spLocks noGrp="1"/>
          </p:cNvSpPr>
          <p:nvPr>
            <p:ph type="body" sz="quarter" idx="30" hasCustomPrompt="1"/>
          </p:nvPr>
        </p:nvSpPr>
        <p:spPr bwMode="gray">
          <a:xfrm>
            <a:off x="513556" y="462756"/>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3556" y="696077"/>
            <a:ext cx="9031288" cy="274320"/>
          </a:xfrm>
        </p:spPr>
        <p:txBody>
          <a:bodyPr/>
          <a:lstStyle/>
          <a:p>
            <a:r>
              <a:rPr lang="en-US" dirty="0"/>
              <a:t>Page Title – Rockwell 20pt Regular, Title Case</a:t>
            </a:r>
          </a:p>
        </p:txBody>
      </p:sp>
      <p:sp>
        <p:nvSpPr>
          <p:cNvPr id="11" name="Subtitle"/>
          <p:cNvSpPr>
            <a:spLocks noGrp="1"/>
          </p:cNvSpPr>
          <p:nvPr>
            <p:ph type="body" sz="quarter" idx="28" hasCustomPrompt="1"/>
          </p:nvPr>
        </p:nvSpPr>
        <p:spPr bwMode="gray">
          <a:xfrm>
            <a:off x="2858585" y="1309120"/>
            <a:ext cx="66886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Left column text"/>
          <p:cNvSpPr>
            <a:spLocks noGrp="1"/>
          </p:cNvSpPr>
          <p:nvPr>
            <p:ph type="body" sz="quarter" idx="31" hasCustomPrompt="1"/>
          </p:nvPr>
        </p:nvSpPr>
        <p:spPr bwMode="gray">
          <a:xfrm>
            <a:off x="513556" y="1309120"/>
            <a:ext cx="2134394" cy="595417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4" name="Footnote"/>
          <p:cNvSpPr>
            <a:spLocks noGrp="1"/>
          </p:cNvSpPr>
          <p:nvPr>
            <p:ph type="body" sz="quarter" idx="34" hasCustomPrompt="1"/>
          </p:nvPr>
        </p:nvSpPr>
        <p:spPr bwMode="gray">
          <a:xfrm>
            <a:off x="2858585" y="7112099"/>
            <a:ext cx="3034434" cy="153888"/>
          </a:xfrm>
        </p:spPr>
        <p:txBody>
          <a:bodyPr anchor="b" anchorCtr="0"/>
          <a:lstStyle>
            <a:lvl1pPr marL="117475" indent="-117475">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Source - decorative">
            <a:extLst>
              <a:ext uri="{C183D7F6-B498-43B3-948B-1728B52AA6E4}">
                <adec:decorative xmlns:adec="http://schemas.microsoft.com/office/drawing/2017/decorative" val="1"/>
              </a:ext>
            </a:extLst>
          </p:cNvPr>
          <p:cNvSpPr>
            <a:spLocks noGrp="1"/>
          </p:cNvSpPr>
          <p:nvPr>
            <p:ph type="body" sz="quarter" idx="33" hasCustomPrompt="1"/>
          </p:nvPr>
        </p:nvSpPr>
        <p:spPr bwMode="gray">
          <a:xfrm>
            <a:off x="8008620" y="7037388"/>
            <a:ext cx="1554480" cy="228600"/>
          </a:xfrm>
          <a:noFill/>
        </p:spPr>
        <p:txBody>
          <a:bodyPr anchor="b" anchorCtr="0"/>
          <a:lstStyle>
            <a:lvl1pPr marL="0" indent="0">
              <a:spcBef>
                <a:spcPts val="0"/>
              </a:spcBef>
              <a:buFont typeface="Arial" panose="020B0604020202020204" pitchFamily="34" charset="0"/>
              <a:buNone/>
              <a:defRPr sz="500">
                <a:solidFill>
                  <a:schemeClr val="tx1"/>
                </a:solidFill>
              </a:defRPr>
            </a:lvl1pPr>
            <a:lvl2pPr marL="112713" indent="0">
              <a:spcBef>
                <a:spcPts val="0"/>
              </a:spcBef>
              <a:buFont typeface="Arial" panose="020B0604020202020204" pitchFamily="34" charset="0"/>
              <a:buNone/>
              <a:defRPr sz="500"/>
            </a:lvl2pPr>
            <a:lvl3pPr marL="230187" indent="0">
              <a:spcBef>
                <a:spcPts val="0"/>
              </a:spcBef>
              <a:buFont typeface="Arial" panose="020B0604020202020204" pitchFamily="34" charset="0"/>
              <a:buNone/>
              <a:defRPr sz="500"/>
            </a:lvl3pPr>
            <a:lvl4pPr marL="342900" indent="0">
              <a:spcBef>
                <a:spcPts val="0"/>
              </a:spcBef>
              <a:buFont typeface="Arial" panose="020B0604020202020204" pitchFamily="34" charset="0"/>
              <a:buNone/>
              <a:defRPr sz="500"/>
            </a:lvl4pPr>
            <a:lvl5pPr marL="458787" indent="0">
              <a:spcBef>
                <a:spcPts val="0"/>
              </a:spcBef>
              <a:buFont typeface="Arial" panose="020B0604020202020204" pitchFamily="34" charset="0"/>
              <a:buNone/>
              <a:defRPr sz="500"/>
            </a:lvl5pPr>
          </a:lstStyle>
          <a:p>
            <a:pPr lvl="0"/>
            <a:r>
              <a:rPr lang="en-US" dirty="0"/>
              <a:t>Source: Click to add source. Use a single space after “Source:” and a period at the end of the source. Stretch box to the left as needed.</a:t>
            </a:r>
          </a:p>
        </p:txBody>
      </p:sp>
      <p:cxnSp>
        <p:nvCxnSpPr>
          <p:cNvPr id="8" name="Vertical line - decorative">
            <a:extLst>
              <a:ext uri="{C183D7F6-B498-43B3-948B-1728B52AA6E4}">
                <adec:decorative xmlns:adec="http://schemas.microsoft.com/office/drawing/2017/decorative" val="1"/>
              </a:ext>
            </a:extLst>
          </p:cNvPr>
          <p:cNvCxnSpPr/>
          <p:nvPr userDrawn="1"/>
        </p:nvCxnSpPr>
        <p:spPr bwMode="gray">
          <a:xfrm>
            <a:off x="2727826" y="1337744"/>
            <a:ext cx="0" cy="5928244"/>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0388421"/>
      </p:ext>
    </p:extLst>
  </p:cSld>
  <p:clrMapOvr>
    <a:masterClrMapping/>
  </p:clrMapOvr>
  <p:extLst>
    <p:ext uri="{DCECCB84-F9BA-43D5-87BE-67443E8EF086}">
      <p15:sldGuideLst xmlns:p15="http://schemas.microsoft.com/office/powerpoint/2012/main">
        <p15:guide id="1" orient="horz" pos="824">
          <p15:clr>
            <a:srgbClr val="FBAE40"/>
          </p15:clr>
        </p15:guide>
        <p15:guide id="2" pos="1800">
          <p15:clr>
            <a:srgbClr val="FBAE40"/>
          </p15:clr>
        </p15:guide>
        <p15:guide id="3" pos="16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Title 31">
            <a:extLst>
              <a:ext uri="{FF2B5EF4-FFF2-40B4-BE49-F238E27FC236}">
                <a16:creationId xmlns:a16="http://schemas.microsoft.com/office/drawing/2014/main" id="{71ADC9FF-F392-6770-B763-6F940987747D}"/>
              </a:ext>
            </a:extLst>
          </p:cNvPr>
          <p:cNvSpPr>
            <a:spLocks noGrp="1"/>
          </p:cNvSpPr>
          <p:nvPr>
            <p:ph type="title" hasCustomPrompt="1"/>
          </p:nvPr>
        </p:nvSpPr>
        <p:spPr>
          <a:xfrm>
            <a:off x="513556" y="-687961"/>
            <a:ext cx="9031288" cy="553998"/>
          </a:xfrm>
        </p:spPr>
        <p:txBody>
          <a:bodyPr vert="horz" wrap="square" lIns="0" tIns="0" rIns="0" bIns="0" rtlCol="0" anchor="b" anchorCtr="0">
            <a:spAutoFit/>
          </a:bodyPr>
          <a:lstStyle>
            <a:lvl1pPr>
              <a:defRPr lang="en-US" dirty="0"/>
            </a:lvl1pPr>
          </a:lstStyle>
          <a:p>
            <a:pPr lvl="0"/>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3218916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
        <p:nvSpPr>
          <p:cNvPr id="2" name="Title 31">
            <a:extLst>
              <a:ext uri="{FF2B5EF4-FFF2-40B4-BE49-F238E27FC236}">
                <a16:creationId xmlns:a16="http://schemas.microsoft.com/office/drawing/2014/main" id="{CD213110-3A9C-C295-9FDF-D2C8F1EAC917}"/>
              </a:ext>
            </a:extLst>
          </p:cNvPr>
          <p:cNvSpPr>
            <a:spLocks noGrp="1"/>
          </p:cNvSpPr>
          <p:nvPr>
            <p:ph type="title" hasCustomPrompt="1"/>
          </p:nvPr>
        </p:nvSpPr>
        <p:spPr>
          <a:xfrm>
            <a:off x="513556" y="-687961"/>
            <a:ext cx="9031288" cy="553998"/>
          </a:xfrm>
        </p:spPr>
        <p:txBody>
          <a:bodyPr vert="horz" wrap="square" lIns="0" tIns="0" rIns="0" bIns="0" rtlCol="0" anchor="b" anchorCtr="0">
            <a:spAutoFit/>
          </a:bodyPr>
          <a:lstStyle>
            <a:lvl1pPr>
              <a:defRPr lang="en-US" dirty="0"/>
            </a:lvl1pPr>
          </a:lstStyle>
          <a:p>
            <a:pPr lvl="0"/>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1239235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2" name="Page title - decorative">
            <a:extLst>
              <a:ext uri="{C183D7F6-B498-43B3-948B-1728B52AA6E4}">
                <adec:decorative xmlns:adec="http://schemas.microsoft.com/office/drawing/2017/decorative" val="0"/>
              </a:ext>
            </a:extLst>
          </p:cNvPr>
          <p:cNvSpPr>
            <a:spLocks noGrp="1"/>
          </p:cNvSpPr>
          <p:nvPr>
            <p:ph type="title" hasCustomPrompt="1"/>
          </p:nvPr>
        </p:nvSpPr>
        <p:spPr bwMode="gray">
          <a:xfrm>
            <a:off x="505933" y="694426"/>
            <a:ext cx="6681676" cy="276999"/>
          </a:xfrm>
          <a:prstGeom prst="rect">
            <a:avLst/>
          </a:prstGeom>
        </p:spPr>
        <p:txBody>
          <a:bodyPr wrap="square" lIns="0" tIns="0" rIns="0" bIns="0" anchor="b" anchorCtr="0">
            <a:spAutoFit/>
          </a:bodyPr>
          <a:lstStyle>
            <a:lvl1pPr>
              <a:lnSpc>
                <a:spcPct val="90000"/>
              </a:lnSpc>
              <a:defRPr sz="2000" b="0" spc="50" baseline="0"/>
            </a:lvl1pPr>
          </a:lstStyle>
          <a:p>
            <a:r>
              <a:rPr lang="en-US" dirty="0"/>
              <a:t>Click to add “Project Contributors”</a:t>
            </a:r>
          </a:p>
        </p:txBody>
      </p:sp>
      <p:sp>
        <p:nvSpPr>
          <p:cNvPr id="6" name="PD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876300" y="1447800"/>
            <a:ext cx="4937760" cy="169277"/>
          </a:xfrm>
        </p:spPr>
        <p:txBody>
          <a:bodyPr/>
          <a:lstStyle>
            <a:lvl1pPr marL="0" indent="0">
              <a:spcBef>
                <a:spcPts val="0"/>
              </a:spcBef>
              <a:buNone/>
              <a:defRPr sz="1100" b="1">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8" name="PD name - decorative">
            <a:extLst>
              <a:ext uri="{C183D7F6-B498-43B3-948B-1728B52AA6E4}">
                <adec:decorative xmlns:adec="http://schemas.microsoft.com/office/drawing/2017/decorative" val="0"/>
              </a:ext>
            </a:extLst>
          </p:cNvPr>
          <p:cNvSpPr>
            <a:spLocks noGrp="1"/>
          </p:cNvSpPr>
          <p:nvPr>
            <p:ph type="body" sz="quarter" idx="44" hasCustomPrompt="1"/>
          </p:nvPr>
        </p:nvSpPr>
        <p:spPr bwMode="gray">
          <a:xfrm>
            <a:off x="876300" y="1680655"/>
            <a:ext cx="493776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0" name="CC - decorative">
            <a:extLst>
              <a:ext uri="{C183D7F6-B498-43B3-948B-1728B52AA6E4}">
                <adec:decorative xmlns:adec="http://schemas.microsoft.com/office/drawing/2017/decorative" val="0"/>
              </a:ext>
            </a:extLst>
          </p:cNvPr>
          <p:cNvSpPr>
            <a:spLocks noGrp="1"/>
          </p:cNvSpPr>
          <p:nvPr>
            <p:ph type="body" sz="quarter" idx="45" hasCustomPrompt="1"/>
          </p:nvPr>
        </p:nvSpPr>
        <p:spPr bwMode="gray">
          <a:xfrm>
            <a:off x="876300" y="2100627"/>
            <a:ext cx="4937760" cy="169277"/>
          </a:xfrm>
        </p:spPr>
        <p:txBody>
          <a:bodyPr/>
          <a:lstStyle>
            <a:lvl1pPr marL="0" indent="0">
              <a:spcBef>
                <a:spcPts val="0"/>
              </a:spcBef>
              <a:buNone/>
              <a:defRPr sz="1100" b="1">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4" name="CC name - decorative">
            <a:extLst>
              <a:ext uri="{C183D7F6-B498-43B3-948B-1728B52AA6E4}">
                <adec:decorative xmlns:adec="http://schemas.microsoft.com/office/drawing/2017/decorative" val="0"/>
              </a:ext>
            </a:extLst>
          </p:cNvPr>
          <p:cNvSpPr>
            <a:spLocks noGrp="1"/>
          </p:cNvSpPr>
          <p:nvPr>
            <p:ph type="body" sz="quarter" idx="46" hasCustomPrompt="1"/>
          </p:nvPr>
        </p:nvSpPr>
        <p:spPr bwMode="gray">
          <a:xfrm>
            <a:off x="876300" y="2333482"/>
            <a:ext cx="493776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6" name="ED - decorative">
            <a:extLst>
              <a:ext uri="{C183D7F6-B498-43B3-948B-1728B52AA6E4}">
                <adec:decorative xmlns:adec="http://schemas.microsoft.com/office/drawing/2017/decorative" val="0"/>
              </a:ext>
            </a:extLst>
          </p:cNvPr>
          <p:cNvSpPr>
            <a:spLocks noGrp="1"/>
          </p:cNvSpPr>
          <p:nvPr>
            <p:ph type="body" sz="quarter" idx="47" hasCustomPrompt="1"/>
          </p:nvPr>
        </p:nvSpPr>
        <p:spPr bwMode="gray">
          <a:xfrm>
            <a:off x="876300" y="2761027"/>
            <a:ext cx="4937760" cy="169277"/>
          </a:xfrm>
        </p:spPr>
        <p:txBody>
          <a:bodyPr/>
          <a:lstStyle>
            <a:lvl1pPr marL="0" indent="0">
              <a:spcBef>
                <a:spcPts val="0"/>
              </a:spcBef>
              <a:buNone/>
              <a:defRPr sz="1100" b="1">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ED name - decorative">
            <a:extLst>
              <a:ext uri="{C183D7F6-B498-43B3-948B-1728B52AA6E4}">
                <adec:decorative xmlns:adec="http://schemas.microsoft.com/office/drawing/2017/decorative" val="0"/>
              </a:ext>
            </a:extLst>
          </p:cNvPr>
          <p:cNvSpPr>
            <a:spLocks noGrp="1"/>
          </p:cNvSpPr>
          <p:nvPr>
            <p:ph type="body" sz="quarter" idx="48" hasCustomPrompt="1"/>
          </p:nvPr>
        </p:nvSpPr>
        <p:spPr bwMode="gray">
          <a:xfrm>
            <a:off x="876300" y="2993882"/>
            <a:ext cx="493776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7414907" y="460375"/>
            <a:ext cx="0" cy="658368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Legal Caveat - decorative">
            <a:extLst>
              <a:ext uri="{FF2B5EF4-FFF2-40B4-BE49-F238E27FC236}">
                <a16:creationId xmlns:a16="http://schemas.microsoft.com/office/drawing/2014/main" id="{FF5924B7-2715-4655-ACAF-20A1A1325E0D}"/>
              </a:ext>
              <a:ext uri="{C183D7F6-B498-43B3-948B-1728B52AA6E4}">
                <adec:decorative xmlns:adec="http://schemas.microsoft.com/office/drawing/2017/decorative" val="1"/>
              </a:ext>
            </a:extLst>
          </p:cNvPr>
          <p:cNvSpPr txBox="1"/>
          <p:nvPr userDrawn="1"/>
        </p:nvSpPr>
        <p:spPr bwMode="gray">
          <a:xfrm>
            <a:off x="7488805" y="460375"/>
            <a:ext cx="2074295" cy="6617196"/>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4039357108"/>
      </p:ext>
    </p:extLst>
  </p:cSld>
  <p:clrMapOvr>
    <a:masterClrMapping/>
  </p:clrMapOvr>
  <p:extLst>
    <p:ext uri="{DCECCB84-F9BA-43D5-87BE-67443E8EF086}">
      <p15:sldGuideLst xmlns:p15="http://schemas.microsoft.com/office/powerpoint/2012/main">
        <p15:guide id="0" pos="552" userDrawn="1">
          <p15:clr>
            <a:srgbClr val="FBAE40"/>
          </p15:clr>
        </p15:guide>
        <p15:guide id="1" pos="939">
          <p15:clr>
            <a:srgbClr val="FBAE40"/>
          </p15:clr>
        </p15:guide>
        <p15:guide id="2" orient="horz" pos="91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FB18DA-A792-96F5-E982-F74EE5D5FC5C}"/>
              </a:ext>
            </a:extLst>
          </p:cNvPr>
          <p:cNvSpPr>
            <a:spLocks noGrp="1"/>
          </p:cNvSpPr>
          <p:nvPr>
            <p:ph type="title" hasCustomPrompt="1"/>
          </p:nvPr>
        </p:nvSpPr>
        <p:spPr>
          <a:xfrm>
            <a:off x="513556" y="-409351"/>
            <a:ext cx="9031288" cy="276999"/>
          </a:xfrm>
        </p:spPr>
        <p:txBody>
          <a:bodyPr vert="horz" wrap="square" lIns="0" tIns="0" rIns="0" bIns="0" rtlCol="0" anchor="b" anchorCtr="0">
            <a:spAutoFit/>
          </a:bodyPr>
          <a:lstStyle>
            <a:lvl1pPr>
              <a:defRPr lang="en-US" dirty="0"/>
            </a:lvl1pPr>
          </a:lstStyle>
          <a:p>
            <a:pPr lvl="0"/>
            <a:r>
              <a:rPr lang="en-US" dirty="0"/>
              <a:t>Click to Add “EAB Contact Info” (this is a hidden title for accessibility)</a:t>
            </a:r>
          </a:p>
        </p:txBody>
      </p:sp>
      <p:pic>
        <p:nvPicPr>
          <p:cNvPr id="4" name="Picture 3">
            <a:extLst>
              <a:ext uri="{FF2B5EF4-FFF2-40B4-BE49-F238E27FC236}">
                <a16:creationId xmlns:a16="http://schemas.microsoft.com/office/drawing/2014/main" id="{2C7B82A5-BEC6-2823-843C-CA04A554AB5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 y="0"/>
            <a:ext cx="10057503" cy="7772400"/>
          </a:xfrm>
          <a:prstGeom prst="rect">
            <a:avLst/>
          </a:prstGeom>
        </p:spPr>
      </p:pic>
      <p:pic>
        <p:nvPicPr>
          <p:cNvPr id="25" name="EAB logo">
            <a:extLst>
              <a:ext uri="{FF2B5EF4-FFF2-40B4-BE49-F238E27FC236}">
                <a16:creationId xmlns:a16="http://schemas.microsoft.com/office/drawing/2014/main" id="{7F2385A6-C89D-FB4E-8B44-815962630CF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8139759" y="480799"/>
            <a:ext cx="1371600" cy="597749"/>
          </a:xfrm>
          <a:prstGeom prst="rect">
            <a:avLst/>
          </a:prstGeom>
          <a:noFill/>
          <a:ln>
            <a:noFill/>
          </a:ln>
        </p:spPr>
      </p:pic>
      <p:sp>
        <p:nvSpPr>
          <p:cNvPr id="29" name="TextBox 28">
            <a:extLst>
              <a:ext uri="{FF2B5EF4-FFF2-40B4-BE49-F238E27FC236}">
                <a16:creationId xmlns:a16="http://schemas.microsoft.com/office/drawing/2014/main" id="{0C0051F8-814D-4FF6-9321-381C12CC5A91}"/>
              </a:ext>
            </a:extLst>
          </p:cNvPr>
          <p:cNvSpPr txBox="1"/>
          <p:nvPr userDrawn="1"/>
        </p:nvSpPr>
        <p:spPr bwMode="gray">
          <a:xfrm>
            <a:off x="479841" y="5289813"/>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30" name="TextBox 29">
            <a:extLst>
              <a:ext uri="{FF2B5EF4-FFF2-40B4-BE49-F238E27FC236}">
                <a16:creationId xmlns:a16="http://schemas.microsoft.com/office/drawing/2014/main" id="{AFE2168F-2E05-498C-93D5-BCB67FDF76B9}"/>
              </a:ext>
            </a:extLst>
          </p:cNvPr>
          <p:cNvSpPr txBox="1"/>
          <p:nvPr userDrawn="1"/>
        </p:nvSpPr>
        <p:spPr bwMode="gray">
          <a:xfrm>
            <a:off x="634499" y="5599150"/>
            <a:ext cx="5406504"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1" dirty="0" err="1">
                <a:solidFill>
                  <a:schemeClr val="bg1"/>
                </a:solidFill>
              </a:rPr>
              <a:t>eab.com</a:t>
            </a:r>
            <a:r>
              <a:rPr lang="en-US" sz="1000" b="0" dirty="0">
                <a:solidFill>
                  <a:schemeClr val="bg1"/>
                </a:solidFill>
              </a:rPr>
              <a:t>.</a:t>
            </a:r>
          </a:p>
        </p:txBody>
      </p:sp>
      <p:sp>
        <p:nvSpPr>
          <p:cNvPr id="24" name="EAb locations, phone, website">
            <a:extLst>
              <a:ext uri="{FF2B5EF4-FFF2-40B4-BE49-F238E27FC236}">
                <a16:creationId xmlns:a16="http://schemas.microsoft.com/office/drawing/2014/main" id="{1944CC1C-593B-EE49-AC14-6A171EB22F68}"/>
              </a:ext>
              <a:ext uri="{C183D7F6-B498-43B3-948B-1728B52AA6E4}">
                <adec:decorative xmlns:adec="http://schemas.microsoft.com/office/drawing/2017/decorative" val="0"/>
              </a:ext>
            </a:extLst>
          </p:cNvPr>
          <p:cNvSpPr txBox="1"/>
          <p:nvPr userDrawn="1"/>
        </p:nvSpPr>
        <p:spPr bwMode="gray">
          <a:xfrm>
            <a:off x="56887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cxnSp>
        <p:nvCxnSpPr>
          <p:cNvPr id="31" name="Straight Connector 30">
            <a:extLst>
              <a:ext uri="{FF2B5EF4-FFF2-40B4-BE49-F238E27FC236}">
                <a16:creationId xmlns:a16="http://schemas.microsoft.com/office/drawing/2014/main" id="{105E9BC6-1374-4B6F-A329-BBF2CE4805AE}"/>
              </a:ext>
              <a:ext uri="{C183D7F6-B498-43B3-948B-1728B52AA6E4}">
                <adec:decorative xmlns:adec="http://schemas.microsoft.com/office/drawing/2017/decorative" val="1"/>
              </a:ext>
            </a:extLst>
          </p:cNvPr>
          <p:cNvCxnSpPr>
            <a:cxnSpLocks/>
          </p:cNvCxnSpPr>
          <p:nvPr userDrawn="1"/>
        </p:nvCxnSpPr>
        <p:spPr bwMode="gray">
          <a:xfrm>
            <a:off x="482753" y="5648656"/>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EBA8F81-28A2-42C2-8F7F-2CAA72490234}"/>
              </a:ext>
              <a:ext uri="{C183D7F6-B498-43B3-948B-1728B52AA6E4}">
                <adec:decorative xmlns:adec="http://schemas.microsoft.com/office/drawing/2017/decorative" val="1"/>
              </a:ext>
            </a:extLst>
          </p:cNvPr>
          <p:cNvGrpSpPr/>
          <p:nvPr userDrawn="1"/>
        </p:nvGrpSpPr>
        <p:grpSpPr>
          <a:xfrm>
            <a:off x="5688705" y="1545699"/>
            <a:ext cx="3874395" cy="182880"/>
            <a:chOff x="5688705" y="2050184"/>
            <a:chExt cx="3874395" cy="182880"/>
          </a:xfrm>
        </p:grpSpPr>
        <p:pic>
          <p:nvPicPr>
            <p:cNvPr id="14" name="Graphic 13">
              <a:extLst>
                <a:ext uri="{FF2B5EF4-FFF2-40B4-BE49-F238E27FC236}">
                  <a16:creationId xmlns:a16="http://schemas.microsoft.com/office/drawing/2014/main" id="{2986B707-7D2D-5742-BA46-4856223CB57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26765" y="2050184"/>
              <a:ext cx="182880" cy="182880"/>
            </a:xfrm>
            <a:prstGeom prst="rect">
              <a:avLst/>
            </a:prstGeom>
          </p:spPr>
        </p:pic>
        <p:pic>
          <p:nvPicPr>
            <p:cNvPr id="17" name="Graphic 16">
              <a:extLst>
                <a:ext uri="{FF2B5EF4-FFF2-40B4-BE49-F238E27FC236}">
                  <a16:creationId xmlns:a16="http://schemas.microsoft.com/office/drawing/2014/main" id="{FEB43D2F-D1AE-1A4A-979C-30E14FC95AA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636418" y="2050184"/>
              <a:ext cx="182880" cy="182880"/>
            </a:xfrm>
            <a:prstGeom prst="rect">
              <a:avLst/>
            </a:prstGeom>
          </p:spPr>
        </p:pic>
        <p:pic>
          <p:nvPicPr>
            <p:cNvPr id="19" name="Graphic 18">
              <a:extLst>
                <a:ext uri="{FF2B5EF4-FFF2-40B4-BE49-F238E27FC236}">
                  <a16:creationId xmlns:a16="http://schemas.microsoft.com/office/drawing/2014/main" id="{13ED4AFA-323A-8641-927E-559B89026F5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71363" y="2050184"/>
              <a:ext cx="182880" cy="182880"/>
            </a:xfrm>
            <a:prstGeom prst="rect">
              <a:avLst/>
            </a:prstGeom>
          </p:spPr>
        </p:pic>
        <p:pic>
          <p:nvPicPr>
            <p:cNvPr id="23" name="Graphic 22">
              <a:extLst>
                <a:ext uri="{FF2B5EF4-FFF2-40B4-BE49-F238E27FC236}">
                  <a16:creationId xmlns:a16="http://schemas.microsoft.com/office/drawing/2014/main" id="{58631248-8A72-E247-AB27-F2074E71DB0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688705" y="2050184"/>
              <a:ext cx="182880" cy="182880"/>
            </a:xfrm>
            <a:prstGeom prst="rect">
              <a:avLst/>
            </a:prstGeom>
          </p:spPr>
        </p:pic>
        <p:sp>
          <p:nvSpPr>
            <p:cNvPr id="28" name="EAb locations, phone, website">
              <a:extLst>
                <a:ext uri="{FF2B5EF4-FFF2-40B4-BE49-F238E27FC236}">
                  <a16:creationId xmlns:a16="http://schemas.microsoft.com/office/drawing/2014/main" id="{330EA1FB-C55D-244D-82F4-96E37A9025FE}"/>
                </a:ext>
                <a:ext uri="{C183D7F6-B498-43B3-948B-1728B52AA6E4}">
                  <adec:decorative xmlns:adec="http://schemas.microsoft.com/office/drawing/2017/decorative" val="1"/>
                </a:ext>
              </a:extLst>
            </p:cNvPr>
            <p:cNvSpPr txBox="1"/>
            <p:nvPr userDrawn="1"/>
          </p:nvSpPr>
          <p:spPr bwMode="gray">
            <a:xfrm>
              <a:off x="59158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2" name="EAb locations, phone, website">
              <a:extLst>
                <a:ext uri="{FF2B5EF4-FFF2-40B4-BE49-F238E27FC236}">
                  <a16:creationId xmlns:a16="http://schemas.microsoft.com/office/drawing/2014/main" id="{F601428C-006A-9B42-9432-2D4A1E0E9826}"/>
                </a:ext>
                <a:ext uri="{C183D7F6-B498-43B3-948B-1728B52AA6E4}">
                  <adec:decorative xmlns:adec="http://schemas.microsoft.com/office/drawing/2017/decorative" val="1"/>
                </a:ext>
              </a:extLst>
            </p:cNvPr>
            <p:cNvSpPr txBox="1"/>
            <p:nvPr userDrawn="1"/>
          </p:nvSpPr>
          <p:spPr bwMode="gray">
            <a:xfrm>
              <a:off x="75529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3" name="Rectangle 32">
              <a:extLst>
                <a:ext uri="{FF2B5EF4-FFF2-40B4-BE49-F238E27FC236}">
                  <a16:creationId xmlns:a16="http://schemas.microsoft.com/office/drawing/2014/main" id="{DE840698-DF2D-9942-A635-E9C6425E7092}"/>
                </a:ext>
              </a:extLst>
            </p:cNvPr>
            <p:cNvSpPr/>
            <p:nvPr/>
          </p:nvSpPr>
          <p:spPr bwMode="gray">
            <a:xfrm>
              <a:off x="66877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4" name="EAb locations, phone, website">
              <a:extLst>
                <a:ext uri="{FF2B5EF4-FFF2-40B4-BE49-F238E27FC236}">
                  <a16:creationId xmlns:a16="http://schemas.microsoft.com/office/drawing/2014/main" id="{73704D37-70EB-554A-9BD7-9FA219B25F83}"/>
                </a:ext>
                <a:ext uri="{C183D7F6-B498-43B3-948B-1728B52AA6E4}">
                  <adec:decorative xmlns:adec="http://schemas.microsoft.com/office/drawing/2017/decorative" val="1"/>
                </a:ext>
              </a:extLst>
            </p:cNvPr>
            <p:cNvSpPr txBox="1"/>
            <p:nvPr userDrawn="1"/>
          </p:nvSpPr>
          <p:spPr bwMode="gray">
            <a:xfrm>
              <a:off x="88590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357438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ore Cover Options">
    <p:bg bwMode="gray">
      <p:bgPr>
        <a:solidFill>
          <a:srgbClr val="008A00"/>
        </a:solidFill>
        <a:effectLst/>
      </p:bgPr>
    </p:bg>
    <p:spTree>
      <p:nvGrpSpPr>
        <p:cNvPr id="1" name=""/>
        <p:cNvGrpSpPr/>
        <p:nvPr/>
      </p:nvGrpSpPr>
      <p:grpSpPr>
        <a:xfrm>
          <a:off x="0" y="0"/>
          <a:ext cx="0" cy="0"/>
          <a:chOff x="0" y="0"/>
          <a:chExt cx="0" cy="0"/>
        </a:xfrm>
      </p:grpSpPr>
      <p:sp>
        <p:nvSpPr>
          <p:cNvPr id="3" name="Title - decorative">
            <a:extLst>
              <a:ext uri="{C183D7F6-B498-43B3-948B-1728B52AA6E4}">
                <adec:decorative xmlns:adec="http://schemas.microsoft.com/office/drawing/2017/decorative" val="1"/>
              </a:ext>
            </a:extLst>
          </p:cNvPr>
          <p:cNvSpPr txBox="1"/>
          <p:nvPr userDrawn="1"/>
        </p:nvSpPr>
        <p:spPr bwMode="gray">
          <a:xfrm>
            <a:off x="850491" y="655725"/>
            <a:ext cx="8712609" cy="4778231"/>
          </a:xfrm>
          <a:prstGeom prst="rect">
            <a:avLst/>
          </a:prstGeom>
          <a:noFill/>
        </p:spPr>
        <p:txBody>
          <a:bodyPr wrap="square" lIns="0" tIns="0" rIns="0" bIns="0" rtlCol="0">
            <a:spAutoFit/>
          </a:bodyPr>
          <a:lstStyle/>
          <a:p>
            <a:pPr>
              <a:lnSpc>
                <a:spcPct val="90000"/>
              </a:lnSpc>
              <a:spcBef>
                <a:spcPts val="500"/>
              </a:spcBef>
            </a:pPr>
            <a:r>
              <a:rPr lang="en-US" sz="11500" b="1" dirty="0">
                <a:solidFill>
                  <a:schemeClr val="bg1"/>
                </a:solidFill>
              </a:rPr>
              <a:t>More Cover Options</a:t>
            </a:r>
          </a:p>
        </p:txBody>
      </p:sp>
      <p:cxnSp>
        <p:nvCxnSpPr>
          <p:cNvPr id="5" name="Arrow - decorative">
            <a:extLst>
              <a:ext uri="{C183D7F6-B498-43B3-948B-1728B52AA6E4}">
                <adec:decorative xmlns:adec="http://schemas.microsoft.com/office/drawing/2017/decorative" val="1"/>
              </a:ext>
            </a:extLst>
          </p:cNvPr>
          <p:cNvCxnSpPr/>
          <p:nvPr userDrawn="1"/>
        </p:nvCxnSpPr>
        <p:spPr bwMode="gray">
          <a:xfrm>
            <a:off x="943896" y="6402352"/>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7569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AE39B-66A1-3819-E54E-6EEC83683D0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pic>
        <p:nvPicPr>
          <p:cNvPr id="8"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84554" y="640541"/>
            <a:ext cx="1685547" cy="734569"/>
          </a:xfrm>
          <a:prstGeom prst="rect">
            <a:avLst/>
          </a:prstGeom>
          <a:noFill/>
          <a:ln>
            <a:noFill/>
          </a:ln>
        </p:spPr>
      </p:pic>
      <p:sp>
        <p:nvSpPr>
          <p:cNvPr id="19" name="Program name"/>
          <p:cNvSpPr>
            <a:spLocks noGrp="1"/>
          </p:cNvSpPr>
          <p:nvPr>
            <p:ph type="body" sz="quarter" idx="17" hasCustomPrompt="1"/>
          </p:nvPr>
        </p:nvSpPr>
        <p:spPr bwMode="gray">
          <a:xfrm>
            <a:off x="1104900" y="2267057"/>
            <a:ext cx="2204450" cy="301621"/>
          </a:xfrm>
          <a:solidFill>
            <a:schemeClr val="accent4"/>
          </a:solidFill>
        </p:spPr>
        <p:txBody>
          <a:bodyPr wrap="none" lIns="91440" tIns="73152" rIns="91440" bIns="73152" anchor="ctr" anchorCtr="0">
            <a:spAutoFit/>
          </a:bodyPr>
          <a:lstStyle>
            <a:lvl1pPr marL="0" indent="0" algn="l">
              <a:spcBef>
                <a:spcPts val="0"/>
              </a:spcBef>
              <a:buNone/>
              <a:defRPr sz="1000" cap="all" baseline="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Product or Document Type</a:t>
            </a:r>
          </a:p>
        </p:txBody>
      </p:sp>
      <p:sp>
        <p:nvSpPr>
          <p:cNvPr id="17" name="Page title"/>
          <p:cNvSpPr>
            <a:spLocks noGrp="1"/>
          </p:cNvSpPr>
          <p:nvPr>
            <p:ph type="title" hasCustomPrompt="1"/>
          </p:nvPr>
        </p:nvSpPr>
        <p:spPr bwMode="gray">
          <a:xfrm>
            <a:off x="1104900" y="2798394"/>
            <a:ext cx="5943600"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8" name="Page subtitle"/>
          <p:cNvSpPr>
            <a:spLocks noGrp="1"/>
          </p:cNvSpPr>
          <p:nvPr>
            <p:ph type="body" sz="quarter" idx="16" hasCustomPrompt="1"/>
          </p:nvPr>
        </p:nvSpPr>
        <p:spPr bwMode="gray">
          <a:xfrm>
            <a:off x="1104900" y="3949324"/>
            <a:ext cx="5943600" cy="215444"/>
          </a:xfrm>
          <a:prstGeom prst="rect">
            <a:avLst/>
          </a:prstGeom>
          <a:ln w="12700">
            <a:noFill/>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Bullets 1">
            <a:extLst>
              <a:ext uri="{FF2B5EF4-FFF2-40B4-BE49-F238E27FC236}">
                <a16:creationId xmlns:a16="http://schemas.microsoft.com/office/drawing/2014/main" id="{46DEBAAE-C427-4883-A76F-245EB5888BAA}"/>
              </a:ext>
            </a:extLst>
          </p:cNvPr>
          <p:cNvSpPr>
            <a:spLocks noGrp="1"/>
          </p:cNvSpPr>
          <p:nvPr>
            <p:ph type="body" sz="quarter" idx="18" hasCustomPrompt="1"/>
          </p:nvPr>
        </p:nvSpPr>
        <p:spPr>
          <a:xfrm>
            <a:off x="1104900" y="5919309"/>
            <a:ext cx="237744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Bullets 2">
            <a:extLst>
              <a:ext uri="{FF2B5EF4-FFF2-40B4-BE49-F238E27FC236}">
                <a16:creationId xmlns:a16="http://schemas.microsoft.com/office/drawing/2014/main" id="{416F2331-CE2F-46C8-AFAD-DFDFB59AB9A3}"/>
              </a:ext>
            </a:extLst>
          </p:cNvPr>
          <p:cNvSpPr>
            <a:spLocks noGrp="1"/>
          </p:cNvSpPr>
          <p:nvPr>
            <p:ph type="body" sz="quarter" idx="19" hasCustomPrompt="1"/>
          </p:nvPr>
        </p:nvSpPr>
        <p:spPr>
          <a:xfrm>
            <a:off x="3840480" y="5919309"/>
            <a:ext cx="237744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ullets 3">
            <a:extLst>
              <a:ext uri="{FF2B5EF4-FFF2-40B4-BE49-F238E27FC236}">
                <a16:creationId xmlns:a16="http://schemas.microsoft.com/office/drawing/2014/main" id="{672E55DA-DE3B-4742-9FDB-95F653A6E5DB}"/>
              </a:ext>
            </a:extLst>
          </p:cNvPr>
          <p:cNvSpPr>
            <a:spLocks noGrp="1"/>
          </p:cNvSpPr>
          <p:nvPr>
            <p:ph type="body" sz="quarter" idx="20" hasCustomPrompt="1"/>
          </p:nvPr>
        </p:nvSpPr>
        <p:spPr>
          <a:xfrm>
            <a:off x="6576060" y="5919309"/>
            <a:ext cx="237744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Green box directions - decorative">
            <a:extLst>
              <a:ext uri="{FF2B5EF4-FFF2-40B4-BE49-F238E27FC236}">
                <a16:creationId xmlns:a16="http://schemas.microsoft.com/office/drawing/2014/main" id="{E23F1928-2FBE-C08B-55AE-771E9579C52E}"/>
              </a:ext>
              <a:ext uri="{C183D7F6-B498-43B3-948B-1728B52AA6E4}">
                <adec:decorative xmlns:adec="http://schemas.microsoft.com/office/drawing/2017/decorative" val="1"/>
              </a:ext>
            </a:extLst>
          </p:cNvPr>
          <p:cNvSpPr txBox="1">
            <a:spLocks/>
          </p:cNvSpPr>
          <p:nvPr userDrawn="1"/>
        </p:nvSpPr>
        <p:spPr bwMode="gray">
          <a:xfrm>
            <a:off x="10192096" y="2267057"/>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Insight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blue tab </a:t>
            </a:r>
            <a:br>
              <a:rPr lang="en-US" sz="800" b="0" i="1" baseline="0" dirty="0">
                <a:solidFill>
                  <a:schemeClr val="bg1"/>
                </a:solidFill>
                <a:latin typeface="Arial" panose="020B0604020202020204" pitchFamily="34" charset="0"/>
                <a:cs typeface="Arial" panose="020B0604020202020204" pitchFamily="34" charset="0"/>
              </a:rPr>
            </a:br>
            <a:r>
              <a:rPr lang="en-US" sz="800" b="0" i="1" baseline="0" dirty="0">
                <a:solidFill>
                  <a:schemeClr val="bg1"/>
                </a:solidFill>
                <a:latin typeface="Arial" panose="020B0604020202020204" pitchFamily="34" charset="0"/>
                <a:cs typeface="Arial" panose="020B0604020202020204" pitchFamily="34" charset="0"/>
              </a:rPr>
              <a:t>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11821824"/>
      </p:ext>
    </p:extLst>
  </p:cSld>
  <p:clrMapOvr>
    <a:masterClrMapping/>
  </p:clrMapOvr>
  <p:extLst>
    <p:ext uri="{DCECCB84-F9BA-43D5-87BE-67443E8EF086}">
      <p15:sldGuideLst xmlns:p15="http://schemas.microsoft.com/office/powerpoint/2012/main">
        <p15:guide id="1" pos="6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FD5E40-4AF0-9162-0C70-7484252C01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pic>
        <p:nvPicPr>
          <p:cNvPr id="8"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84554" y="640541"/>
            <a:ext cx="1685547" cy="734569"/>
          </a:xfrm>
          <a:prstGeom prst="rect">
            <a:avLst/>
          </a:prstGeom>
          <a:noFill/>
          <a:ln>
            <a:noFill/>
          </a:ln>
        </p:spPr>
      </p:pic>
      <p:sp>
        <p:nvSpPr>
          <p:cNvPr id="19" name="Program name"/>
          <p:cNvSpPr>
            <a:spLocks noGrp="1"/>
          </p:cNvSpPr>
          <p:nvPr>
            <p:ph type="body" sz="quarter" idx="17" hasCustomPrompt="1"/>
          </p:nvPr>
        </p:nvSpPr>
        <p:spPr bwMode="gray">
          <a:xfrm>
            <a:off x="1104900" y="2267057"/>
            <a:ext cx="2204450" cy="301621"/>
          </a:xfrm>
          <a:solidFill>
            <a:schemeClr val="accent4"/>
          </a:solidFill>
        </p:spPr>
        <p:txBody>
          <a:bodyPr wrap="none" lIns="91440" tIns="73152" rIns="91440" bIns="73152" anchor="ctr" anchorCtr="0">
            <a:spAutoFit/>
          </a:bodyPr>
          <a:lstStyle>
            <a:lvl1pPr marL="0" indent="0" algn="l">
              <a:spcBef>
                <a:spcPts val="0"/>
              </a:spcBef>
              <a:buNone/>
              <a:defRPr sz="1000" cap="all" baseline="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Product or Document Type</a:t>
            </a:r>
          </a:p>
        </p:txBody>
      </p:sp>
      <p:sp>
        <p:nvSpPr>
          <p:cNvPr id="17" name="Page title"/>
          <p:cNvSpPr>
            <a:spLocks noGrp="1"/>
          </p:cNvSpPr>
          <p:nvPr>
            <p:ph type="title" hasCustomPrompt="1"/>
          </p:nvPr>
        </p:nvSpPr>
        <p:spPr bwMode="gray">
          <a:xfrm>
            <a:off x="1104900" y="2798394"/>
            <a:ext cx="5943600"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8" name="Page subtitle"/>
          <p:cNvSpPr>
            <a:spLocks noGrp="1"/>
          </p:cNvSpPr>
          <p:nvPr>
            <p:ph type="body" sz="quarter" idx="16" hasCustomPrompt="1"/>
          </p:nvPr>
        </p:nvSpPr>
        <p:spPr bwMode="gray">
          <a:xfrm>
            <a:off x="1104900" y="3949324"/>
            <a:ext cx="5943600" cy="215444"/>
          </a:xfrm>
          <a:prstGeom prst="rect">
            <a:avLst/>
          </a:prstGeom>
          <a:ln w="12700">
            <a:noFill/>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Freeform 16">
            <a:extLst>
              <a:ext uri="{FF2B5EF4-FFF2-40B4-BE49-F238E27FC236}">
                <a16:creationId xmlns:a16="http://schemas.microsoft.com/office/drawing/2014/main" id="{AD98BB5C-A44C-4AFA-9AE9-6D78603E3EC5}"/>
              </a:ext>
              <a:ext uri="{C183D7F6-B498-43B3-948B-1728B52AA6E4}">
                <adec:decorative xmlns:adec="http://schemas.microsoft.com/office/drawing/2017/decorative" val="1"/>
              </a:ext>
            </a:extLst>
          </p:cNvPr>
          <p:cNvSpPr>
            <a:spLocks noGrp="1"/>
          </p:cNvSpPr>
          <p:nvPr>
            <p:ph type="pic" sz="quarter" idx="22" hasCustomPrompt="1"/>
          </p:nvPr>
        </p:nvSpPr>
        <p:spPr bwMode="gray">
          <a:xfrm>
            <a:off x="0" y="3928534"/>
            <a:ext cx="10058400" cy="3838539"/>
          </a:xfrm>
          <a:custGeom>
            <a:avLst/>
            <a:gdLst>
              <a:gd name="connsiteX0" fmla="*/ 10058400 w 10058400"/>
              <a:gd name="connsiteY0" fmla="*/ 0 h 3838539"/>
              <a:gd name="connsiteX1" fmla="*/ 10058400 w 10058400"/>
              <a:gd name="connsiteY1" fmla="*/ 3838539 h 3838539"/>
              <a:gd name="connsiteX2" fmla="*/ 0 w 10058400"/>
              <a:gd name="connsiteY2" fmla="*/ 3838539 h 3838539"/>
              <a:gd name="connsiteX3" fmla="*/ 0 w 10058400"/>
              <a:gd name="connsiteY3" fmla="*/ 1110535 h 3838539"/>
              <a:gd name="connsiteX4" fmla="*/ 2811907 w 10058400"/>
              <a:gd name="connsiteY4" fmla="*/ 1295878 h 3838539"/>
              <a:gd name="connsiteX5" fmla="*/ 10058400 w 10058400"/>
              <a:gd name="connsiteY5" fmla="*/ 0 h 38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0" h="3838539">
                <a:moveTo>
                  <a:pt x="10058400" y="0"/>
                </a:moveTo>
                <a:lnTo>
                  <a:pt x="10058400" y="3838539"/>
                </a:lnTo>
                <a:lnTo>
                  <a:pt x="0" y="3838539"/>
                </a:lnTo>
                <a:lnTo>
                  <a:pt x="0" y="1110535"/>
                </a:lnTo>
                <a:cubicBezTo>
                  <a:pt x="914146" y="1232321"/>
                  <a:pt x="1853565" y="1295878"/>
                  <a:pt x="2811907" y="1295878"/>
                </a:cubicBezTo>
                <a:cubicBezTo>
                  <a:pt x="5408295" y="1295878"/>
                  <a:pt x="7866253" y="830554"/>
                  <a:pt x="10058400" y="0"/>
                </a:cubicBezTo>
                <a:close/>
              </a:path>
            </a:pathLst>
          </a:custGeom>
        </p:spPr>
        <p:txBody>
          <a:bodyPr wrap="square" anchor="ctr">
            <a:noAutofit/>
          </a:bodyPr>
          <a:lstStyle>
            <a:lvl1pPr marL="0" indent="0" algn="ctr">
              <a:buNone/>
              <a:defRPr sz="1400">
                <a:solidFill>
                  <a:schemeClr val="bg1"/>
                </a:solidFill>
                <a:sym typeface="Wingdings" panose="05000000000000000000" pitchFamily="2" charset="2"/>
              </a:defRPr>
            </a:lvl1pPr>
          </a:lstStyle>
          <a:p>
            <a:br>
              <a:rPr lang="en-US" dirty="0"/>
            </a:br>
            <a:br>
              <a:rPr lang="en-US" dirty="0"/>
            </a:br>
            <a:br>
              <a:rPr lang="en-US" dirty="0"/>
            </a:br>
            <a:br>
              <a:rPr lang="en-US" dirty="0"/>
            </a:br>
            <a:br>
              <a:rPr lang="en-US" dirty="0"/>
            </a:br>
            <a:r>
              <a:rPr lang="en-US" dirty="0"/>
              <a:t>Click icon above to add a photograph to customize your cover. </a:t>
            </a:r>
            <a:br>
              <a:rPr lang="en-US" dirty="0"/>
            </a:br>
            <a:r>
              <a:rPr lang="en-US" dirty="0"/>
              <a:t>See samples to right of page. Questions? Email DSS-Requests@eab.com.</a:t>
            </a:r>
          </a:p>
        </p:txBody>
      </p:sp>
      <p:sp>
        <p:nvSpPr>
          <p:cNvPr id="7" name="Green box directions - decorative">
            <a:extLst>
              <a:ext uri="{FF2B5EF4-FFF2-40B4-BE49-F238E27FC236}">
                <a16:creationId xmlns:a16="http://schemas.microsoft.com/office/drawing/2014/main" id="{28908D75-69DE-4F03-9286-671A4888B464}"/>
              </a:ext>
              <a:ext uri="{C183D7F6-B498-43B3-948B-1728B52AA6E4}">
                <adec:decorative xmlns:adec="http://schemas.microsoft.com/office/drawing/2017/decorative" val="1"/>
              </a:ext>
            </a:extLst>
          </p:cNvPr>
          <p:cNvSpPr txBox="1">
            <a:spLocks/>
          </p:cNvSpPr>
          <p:nvPr userDrawn="1"/>
        </p:nvSpPr>
        <p:spPr bwMode="gray">
          <a:xfrm>
            <a:off x="10192096" y="2267057"/>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Insight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blue tab </a:t>
            </a:r>
            <a:br>
              <a:rPr lang="en-US" sz="800" b="0" i="1" baseline="0" dirty="0">
                <a:solidFill>
                  <a:schemeClr val="bg1"/>
                </a:solidFill>
                <a:latin typeface="Arial" panose="020B0604020202020204" pitchFamily="34" charset="0"/>
                <a:cs typeface="Arial" panose="020B0604020202020204" pitchFamily="34" charset="0"/>
              </a:rPr>
            </a:br>
            <a:r>
              <a:rPr lang="en-US" sz="800" b="0" i="1" baseline="0" dirty="0">
                <a:solidFill>
                  <a:schemeClr val="bg1"/>
                </a:solidFill>
                <a:latin typeface="Arial" panose="020B0604020202020204" pitchFamily="34" charset="0"/>
                <a:cs typeface="Arial" panose="020B0604020202020204" pitchFamily="34" charset="0"/>
              </a:rPr>
              <a:t>if it’s not needed. </a:t>
            </a:r>
            <a:endParaRPr lang="en-US" sz="800" b="0" i="1" dirty="0">
              <a:solidFill>
                <a:schemeClr val="bg1"/>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024FD912-E309-4EF1-8FBC-B52ED15B7D7C}"/>
              </a:ext>
              <a:ext uri="{C183D7F6-B498-43B3-948B-1728B52AA6E4}">
                <adec:decorative xmlns:adec="http://schemas.microsoft.com/office/drawing/2017/decorative" val="1"/>
              </a:ext>
            </a:extLst>
          </p:cNvPr>
          <p:cNvGrpSpPr/>
          <p:nvPr userDrawn="1"/>
        </p:nvGrpSpPr>
        <p:grpSpPr>
          <a:xfrm>
            <a:off x="10203025" y="5639586"/>
            <a:ext cx="1310972" cy="2127487"/>
            <a:chOff x="10671769" y="1116041"/>
            <a:chExt cx="2477621" cy="4020761"/>
          </a:xfrm>
        </p:grpSpPr>
        <p:pic>
          <p:nvPicPr>
            <p:cNvPr id="24" name="Picture 23" descr="A group of people sitting on stairs&#10;&#10;Description automatically generated with medium confidence">
              <a:extLst>
                <a:ext uri="{FF2B5EF4-FFF2-40B4-BE49-F238E27FC236}">
                  <a16:creationId xmlns:a16="http://schemas.microsoft.com/office/drawing/2014/main" id="{7743E49C-D5CB-40BF-85C8-8ABFE3A14411}"/>
                </a:ext>
              </a:extLst>
            </p:cNvPr>
            <p:cNvPicPr>
              <a:picLocks noChangeAspect="1"/>
            </p:cNvPicPr>
            <p:nvPr userDrawn="1"/>
          </p:nvPicPr>
          <p:blipFill>
            <a:blip r:embed="rId5"/>
            <a:stretch>
              <a:fillRect/>
            </a:stretch>
          </p:blipFill>
          <p:spPr>
            <a:xfrm>
              <a:off x="10671769" y="1116041"/>
              <a:ext cx="2477621" cy="1914525"/>
            </a:xfrm>
            <a:prstGeom prst="rect">
              <a:avLst/>
            </a:prstGeom>
            <a:ln w="12700">
              <a:solidFill>
                <a:schemeClr val="accent1"/>
              </a:solidFill>
            </a:ln>
          </p:spPr>
        </p:pic>
        <p:pic>
          <p:nvPicPr>
            <p:cNvPr id="25" name="Picture 24" descr="A picture containing graphical user interface&#10;&#10;Description automatically generated">
              <a:extLst>
                <a:ext uri="{FF2B5EF4-FFF2-40B4-BE49-F238E27FC236}">
                  <a16:creationId xmlns:a16="http://schemas.microsoft.com/office/drawing/2014/main" id="{5F40FF8F-75EB-469A-BF22-BA4037B967E4}"/>
                </a:ext>
              </a:extLst>
            </p:cNvPr>
            <p:cNvPicPr>
              <a:picLocks noChangeAspect="1"/>
            </p:cNvPicPr>
            <p:nvPr userDrawn="1"/>
          </p:nvPicPr>
          <p:blipFill>
            <a:blip r:embed="rId6"/>
            <a:stretch>
              <a:fillRect/>
            </a:stretch>
          </p:blipFill>
          <p:spPr>
            <a:xfrm>
              <a:off x="10671769" y="3222277"/>
              <a:ext cx="2477621" cy="1914525"/>
            </a:xfrm>
            <a:prstGeom prst="rect">
              <a:avLst/>
            </a:prstGeom>
            <a:ln w="12700">
              <a:solidFill>
                <a:schemeClr val="accent1"/>
              </a:solidFill>
            </a:ln>
          </p:spPr>
        </p:pic>
      </p:grpSp>
      <p:sp>
        <p:nvSpPr>
          <p:cNvPr id="27" name="TextBox 26">
            <a:extLst>
              <a:ext uri="{FF2B5EF4-FFF2-40B4-BE49-F238E27FC236}">
                <a16:creationId xmlns:a16="http://schemas.microsoft.com/office/drawing/2014/main" id="{B73B230C-FF1A-4325-93D0-9DA60919EE6A}"/>
              </a:ext>
              <a:ext uri="{C183D7F6-B498-43B3-948B-1728B52AA6E4}">
                <adec:decorative xmlns:adec="http://schemas.microsoft.com/office/drawing/2017/decorative" val="1"/>
              </a:ext>
            </a:extLst>
          </p:cNvPr>
          <p:cNvSpPr txBox="1"/>
          <p:nvPr userDrawn="1"/>
        </p:nvSpPr>
        <p:spPr bwMode="gray">
          <a:xfrm>
            <a:off x="10188453" y="5415036"/>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2451141083"/>
      </p:ext>
    </p:extLst>
  </p:cSld>
  <p:clrMapOvr>
    <a:masterClrMapping/>
  </p:clrMapOvr>
  <p:extLst>
    <p:ext uri="{DCECCB84-F9BA-43D5-87BE-67443E8EF086}">
      <p15:sldGuideLst xmlns:p15="http://schemas.microsoft.com/office/powerpoint/2012/main">
        <p15:guide id="1" pos="6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B6A6634-5259-D0A7-EBDA-142D3B37C8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 y="0"/>
            <a:ext cx="10057503" cy="7772400"/>
          </a:xfrm>
          <a:prstGeom prst="rect">
            <a:avLst/>
          </a:prstGeom>
        </p:spPr>
      </p:pic>
      <p:pic>
        <p:nvPicPr>
          <p:cNvPr id="8"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84554" y="640541"/>
            <a:ext cx="1685547" cy="734569"/>
          </a:xfrm>
          <a:prstGeom prst="rect">
            <a:avLst/>
          </a:prstGeom>
          <a:noFill/>
          <a:ln>
            <a:noFill/>
          </a:ln>
        </p:spPr>
      </p:pic>
      <p:sp>
        <p:nvSpPr>
          <p:cNvPr id="19" name="Program name"/>
          <p:cNvSpPr>
            <a:spLocks noGrp="1"/>
          </p:cNvSpPr>
          <p:nvPr>
            <p:ph type="body" sz="quarter" idx="17" hasCustomPrompt="1"/>
          </p:nvPr>
        </p:nvSpPr>
        <p:spPr bwMode="gray">
          <a:xfrm>
            <a:off x="1104900" y="2267057"/>
            <a:ext cx="2204450" cy="301621"/>
          </a:xfrm>
          <a:solidFill>
            <a:schemeClr val="accent4"/>
          </a:solidFill>
        </p:spPr>
        <p:txBody>
          <a:bodyPr wrap="none" lIns="91440" tIns="73152" rIns="91440" bIns="73152" anchor="ctr" anchorCtr="0">
            <a:spAutoFit/>
          </a:bodyPr>
          <a:lstStyle>
            <a:lvl1pPr marL="0" indent="0" algn="l">
              <a:spcBef>
                <a:spcPts val="0"/>
              </a:spcBef>
              <a:buNone/>
              <a:defRPr sz="1000" cap="all" baseline="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Product or Document Type</a:t>
            </a:r>
          </a:p>
        </p:txBody>
      </p:sp>
      <p:sp>
        <p:nvSpPr>
          <p:cNvPr id="17" name="Page title"/>
          <p:cNvSpPr>
            <a:spLocks noGrp="1"/>
          </p:cNvSpPr>
          <p:nvPr>
            <p:ph type="title" hasCustomPrompt="1"/>
          </p:nvPr>
        </p:nvSpPr>
        <p:spPr bwMode="gray">
          <a:xfrm>
            <a:off x="1104900" y="2798394"/>
            <a:ext cx="5943600"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8" name="Page subtitle"/>
          <p:cNvSpPr>
            <a:spLocks noGrp="1"/>
          </p:cNvSpPr>
          <p:nvPr>
            <p:ph type="body" sz="quarter" idx="16" hasCustomPrompt="1"/>
          </p:nvPr>
        </p:nvSpPr>
        <p:spPr bwMode="gray">
          <a:xfrm>
            <a:off x="1104900" y="3949324"/>
            <a:ext cx="5943600" cy="215444"/>
          </a:xfrm>
          <a:prstGeom prst="rect">
            <a:avLst/>
          </a:prstGeom>
          <a:ln w="12700">
            <a:noFill/>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5" name="Green box directions - decorative">
            <a:extLst>
              <a:ext uri="{FF2B5EF4-FFF2-40B4-BE49-F238E27FC236}">
                <a16:creationId xmlns:a16="http://schemas.microsoft.com/office/drawing/2014/main" id="{D96A7E12-E908-5AF7-B524-048DE4CE3284}"/>
              </a:ext>
              <a:ext uri="{C183D7F6-B498-43B3-948B-1728B52AA6E4}">
                <adec:decorative xmlns:adec="http://schemas.microsoft.com/office/drawing/2017/decorative" val="1"/>
              </a:ext>
            </a:extLst>
          </p:cNvPr>
          <p:cNvSpPr txBox="1">
            <a:spLocks/>
          </p:cNvSpPr>
          <p:nvPr userDrawn="1"/>
        </p:nvSpPr>
        <p:spPr bwMode="gray">
          <a:xfrm>
            <a:off x="10192096" y="2267057"/>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Insight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blue tab </a:t>
            </a:r>
            <a:br>
              <a:rPr lang="en-US" sz="800" b="0" i="1" baseline="0" dirty="0">
                <a:solidFill>
                  <a:schemeClr val="bg1"/>
                </a:solidFill>
                <a:latin typeface="Arial" panose="020B0604020202020204" pitchFamily="34" charset="0"/>
                <a:cs typeface="Arial" panose="020B0604020202020204" pitchFamily="34" charset="0"/>
              </a:rPr>
            </a:br>
            <a:r>
              <a:rPr lang="en-US" sz="800" b="0" i="1" baseline="0" dirty="0">
                <a:solidFill>
                  <a:schemeClr val="bg1"/>
                </a:solidFill>
                <a:latin typeface="Arial" panose="020B0604020202020204" pitchFamily="34" charset="0"/>
                <a:cs typeface="Arial" panose="020B0604020202020204" pitchFamily="34" charset="0"/>
              </a:rPr>
              <a:t>if it’s not needed. </a:t>
            </a:r>
            <a:endParaRPr lang="en-US" sz="800" b="0" i="1" dirty="0">
              <a:solidFill>
                <a:schemeClr val="bg1"/>
              </a:solidFill>
              <a:latin typeface="Arial" panose="020B0604020202020204" pitchFamily="34" charset="0"/>
              <a:cs typeface="Arial" panose="020B0604020202020204" pitchFamily="34" charset="0"/>
            </a:endParaRPr>
          </a:p>
        </p:txBody>
      </p:sp>
      <p:sp>
        <p:nvSpPr>
          <p:cNvPr id="20" name="Picture Placeholder 9">
            <a:extLst>
              <a:ext uri="{FF2B5EF4-FFF2-40B4-BE49-F238E27FC236}">
                <a16:creationId xmlns:a16="http://schemas.microsoft.com/office/drawing/2014/main" id="{7CF4087D-2D5B-016C-16C9-9B12CFC4F385}"/>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7261502" y="5282677"/>
            <a:ext cx="2240280" cy="2240280"/>
          </a:xfrm>
          <a:prstGeom prst="ellipse">
            <a:avLst/>
          </a:prstGeom>
          <a:solidFill>
            <a:schemeClr val="bg1">
              <a:lumMod val="85000"/>
            </a:schemeClr>
          </a:solidFill>
        </p:spPr>
        <p:txBody>
          <a:bodyPr>
            <a:noAutofit/>
          </a:bodyPr>
          <a:lstStyle>
            <a:lvl1pPr marL="0" indent="0" algn="ctr">
              <a:lnSpc>
                <a:spcPts val="1000"/>
              </a:lnSpc>
              <a:spcBef>
                <a:spcPts val="0"/>
              </a:spcBef>
              <a:buFont typeface="Arial" panose="020B0604020202020204" pitchFamily="34" charset="0"/>
              <a:buNone/>
              <a:defRPr b="1"/>
            </a:lvl1pPr>
          </a:lstStyle>
          <a:p>
            <a:br>
              <a:rPr lang="en-US" dirty="0"/>
            </a:br>
            <a:br>
              <a:rPr lang="en-US" dirty="0"/>
            </a:br>
            <a:br>
              <a:rPr lang="en-US" dirty="0"/>
            </a:br>
            <a:br>
              <a:rPr lang="en-US" dirty="0"/>
            </a:br>
            <a:br>
              <a:rPr lang="en-US" dirty="0"/>
            </a:br>
            <a:br>
              <a:rPr lang="en-US" dirty="0"/>
            </a:br>
            <a:br>
              <a:rPr lang="en-US" dirty="0"/>
            </a:br>
            <a:br>
              <a:rPr lang="en-US" dirty="0"/>
            </a:br>
            <a:r>
              <a:rPr lang="en-US" dirty="0"/>
              <a:t>Click the icon above </a:t>
            </a:r>
            <a:br>
              <a:rPr lang="en-US" dirty="0"/>
            </a:br>
            <a:r>
              <a:rPr lang="en-US" dirty="0"/>
              <a:t>to add a photo. See </a:t>
            </a:r>
            <a:br>
              <a:rPr lang="en-US" dirty="0"/>
            </a:br>
            <a:r>
              <a:rPr lang="en-US" dirty="0"/>
              <a:t>samples to the right. </a:t>
            </a:r>
          </a:p>
        </p:txBody>
      </p:sp>
    </p:spTree>
    <p:custDataLst>
      <p:tags r:id="rId1"/>
    </p:custDataLst>
    <p:extLst>
      <p:ext uri="{BB962C8B-B14F-4D97-AF65-F5344CB8AC3E}">
        <p14:creationId xmlns:p14="http://schemas.microsoft.com/office/powerpoint/2010/main" val="2125723433"/>
      </p:ext>
    </p:extLst>
  </p:cSld>
  <p:clrMapOvr>
    <a:masterClrMapping/>
  </p:clrMapOvr>
  <p:extLst>
    <p:ext uri="{DCECCB84-F9BA-43D5-87BE-67443E8EF086}">
      <p15:sldGuideLst xmlns:p15="http://schemas.microsoft.com/office/powerpoint/2012/main">
        <p15:guide id="1"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3" name="Title 70">
            <a:extLst>
              <a:ext uri="{FF2B5EF4-FFF2-40B4-BE49-F238E27FC236}">
                <a16:creationId xmlns:a16="http://schemas.microsoft.com/office/drawing/2014/main" id="{91F65358-23A2-99B5-5205-0C2E7A73C547}"/>
              </a:ext>
            </a:extLst>
          </p:cNvPr>
          <p:cNvSpPr>
            <a:spLocks noGrp="1"/>
          </p:cNvSpPr>
          <p:nvPr>
            <p:ph type="title" hasCustomPrompt="1"/>
          </p:nvPr>
        </p:nvSpPr>
        <p:spPr>
          <a:xfrm>
            <a:off x="513556" y="-687883"/>
            <a:ext cx="9031288" cy="553998"/>
          </a:xfrm>
        </p:spPr>
        <p:txBody>
          <a:bodyPr vert="horz" wrap="square" lIns="0" tIns="0" rIns="0" bIns="0" rtlCol="0" anchor="b" anchorCtr="0">
            <a:spAutoFit/>
          </a:bodyPr>
          <a:lstStyle>
            <a:lvl1pPr>
              <a:defRPr lang="en-US" dirty="0"/>
            </a:lvl1pPr>
          </a:lstStyle>
          <a:p>
            <a:pPr lvl="0"/>
            <a:r>
              <a:rPr lang="en-US" dirty="0"/>
              <a:t>Click to Add “Top 4 Helpful Guidelines” (this is a hidden title for accessibility)</a:t>
            </a:r>
          </a:p>
        </p:txBody>
      </p:sp>
      <p:graphicFrame>
        <p:nvGraphicFramePr>
          <p:cNvPr id="6" name="Chart 5">
            <a:extLst>
              <a:ext uri="{FF2B5EF4-FFF2-40B4-BE49-F238E27FC236}">
                <a16:creationId xmlns:a16="http://schemas.microsoft.com/office/drawing/2014/main" id="{0E9036A2-7F55-D7BA-FD15-06D7708A1538}"/>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705371526"/>
              </p:ext>
            </p:extLst>
          </p:nvPr>
        </p:nvGraphicFramePr>
        <p:xfrm>
          <a:off x="5730235" y="4388584"/>
          <a:ext cx="3793814" cy="2661137"/>
        </p:xfrm>
        <a:graphic>
          <a:graphicData uri="http://schemas.openxmlformats.org/drawingml/2006/chart">
            <c:chart xmlns:c="http://schemas.openxmlformats.org/drawingml/2006/chart" xmlns:r="http://schemas.openxmlformats.org/officeDocument/2006/relationships" r:id="rId3"/>
          </a:graphicData>
        </a:graphic>
      </p:graphicFrame>
      <p:sp>
        <p:nvSpPr>
          <p:cNvPr id="65" name="Rectangle 64">
            <a:extLst>
              <a:ext uri="{FF2B5EF4-FFF2-40B4-BE49-F238E27FC236}">
                <a16:creationId xmlns:a16="http://schemas.microsoft.com/office/drawing/2014/main" id="{8F6CC29C-3539-9E42-23BD-59F2B4C167E6}"/>
              </a:ext>
              <a:ext uri="{C183D7F6-B498-43B3-948B-1728B52AA6E4}">
                <adec:decorative xmlns:adec="http://schemas.microsoft.com/office/drawing/2017/decorative" val="1"/>
              </a:ext>
            </a:extLst>
          </p:cNvPr>
          <p:cNvSpPr/>
          <p:nvPr userDrawn="1"/>
        </p:nvSpPr>
        <p:spPr bwMode="gray">
          <a:xfrm>
            <a:off x="877327" y="20188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66" name="Rectangle 65">
            <a:extLst>
              <a:ext uri="{FF2B5EF4-FFF2-40B4-BE49-F238E27FC236}">
                <a16:creationId xmlns:a16="http://schemas.microsoft.com/office/drawing/2014/main" id="{29EA3DB0-6B06-046A-984A-5E23C9AA5278}"/>
              </a:ext>
              <a:ext uri="{C183D7F6-B498-43B3-948B-1728B52AA6E4}">
                <adec:decorative xmlns:adec="http://schemas.microsoft.com/office/drawing/2017/decorative" val="1"/>
              </a:ext>
            </a:extLst>
          </p:cNvPr>
          <p:cNvSpPr/>
          <p:nvPr userDrawn="1"/>
        </p:nvSpPr>
        <p:spPr bwMode="gray">
          <a:xfrm>
            <a:off x="2780406" y="20188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67" name="Right Arrow 8">
            <a:extLst>
              <a:ext uri="{FF2B5EF4-FFF2-40B4-BE49-F238E27FC236}">
                <a16:creationId xmlns:a16="http://schemas.microsoft.com/office/drawing/2014/main" id="{96207091-FDEA-24DE-EAF0-EA7795A023E7}"/>
              </a:ext>
              <a:ext uri="{C183D7F6-B498-43B3-948B-1728B52AA6E4}">
                <adec:decorative xmlns:adec="http://schemas.microsoft.com/office/drawing/2017/decorative" val="1"/>
              </a:ext>
            </a:extLst>
          </p:cNvPr>
          <p:cNvSpPr/>
          <p:nvPr userDrawn="1"/>
        </p:nvSpPr>
        <p:spPr bwMode="gray">
          <a:xfrm>
            <a:off x="2339868" y="2443260"/>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sp>
        <p:nvSpPr>
          <p:cNvPr id="22" name="Oval 21">
            <a:extLst>
              <a:ext uri="{FF2B5EF4-FFF2-40B4-BE49-F238E27FC236}">
                <a16:creationId xmlns:a16="http://schemas.microsoft.com/office/drawing/2014/main" id="{FEEE6A11-7F50-18D5-15BA-FA38D923547F}"/>
              </a:ext>
              <a:ext uri="{C183D7F6-B498-43B3-948B-1728B52AA6E4}">
                <adec:decorative xmlns:adec="http://schemas.microsoft.com/office/drawing/2017/decorative" val="1"/>
              </a:ext>
            </a:extLst>
          </p:cNvPr>
          <p:cNvSpPr>
            <a:spLocks noChangeAspect="1"/>
          </p:cNvSpPr>
          <p:nvPr userDrawn="1"/>
        </p:nvSpPr>
        <p:spPr bwMode="gray">
          <a:xfrm>
            <a:off x="502148" y="139877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21" name="TextBox 20">
            <a:extLst>
              <a:ext uri="{FF2B5EF4-FFF2-40B4-BE49-F238E27FC236}">
                <a16:creationId xmlns:a16="http://schemas.microsoft.com/office/drawing/2014/main" id="{4AD73E3D-7FAC-C124-B090-E0819C35F30A}"/>
              </a:ext>
              <a:ext uri="{C183D7F6-B498-43B3-948B-1728B52AA6E4}">
                <adec:decorative xmlns:adec="http://schemas.microsoft.com/office/drawing/2017/decorative" val="1"/>
              </a:ext>
            </a:extLst>
          </p:cNvPr>
          <p:cNvSpPr txBox="1"/>
          <p:nvPr userDrawn="1"/>
        </p:nvSpPr>
        <p:spPr bwMode="gray">
          <a:xfrm>
            <a:off x="878634" y="1367964"/>
            <a:ext cx="3270821" cy="825867"/>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68" name="TextBox 67">
            <a:extLst>
              <a:ext uri="{FF2B5EF4-FFF2-40B4-BE49-F238E27FC236}">
                <a16:creationId xmlns:a16="http://schemas.microsoft.com/office/drawing/2014/main" id="{DAB29DDF-B76C-04A6-49DF-AFC875B5437F}"/>
              </a:ext>
              <a:ext uri="{C183D7F6-B498-43B3-948B-1728B52AA6E4}">
                <adec:decorative xmlns:adec="http://schemas.microsoft.com/office/drawing/2017/decorative" val="1"/>
              </a:ext>
            </a:extLst>
          </p:cNvPr>
          <p:cNvSpPr txBox="1"/>
          <p:nvPr userDrawn="1"/>
        </p:nvSpPr>
        <p:spPr bwMode="gray">
          <a:xfrm>
            <a:off x="998775" y="2434973"/>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69" name="TextBox 68">
            <a:extLst>
              <a:ext uri="{FF2B5EF4-FFF2-40B4-BE49-F238E27FC236}">
                <a16:creationId xmlns:a16="http://schemas.microsoft.com/office/drawing/2014/main" id="{15620899-6FA1-D351-D5D9-4B5CEC6D37FF}"/>
              </a:ext>
              <a:ext uri="{C183D7F6-B498-43B3-948B-1728B52AA6E4}">
                <adec:decorative xmlns:adec="http://schemas.microsoft.com/office/drawing/2017/decorative" val="1"/>
              </a:ext>
            </a:extLst>
          </p:cNvPr>
          <p:cNvSpPr txBox="1"/>
          <p:nvPr userDrawn="1"/>
        </p:nvSpPr>
        <p:spPr bwMode="gray">
          <a:xfrm>
            <a:off x="2930731" y="2350335"/>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70" name="TextBox 69">
            <a:extLst>
              <a:ext uri="{FF2B5EF4-FFF2-40B4-BE49-F238E27FC236}">
                <a16:creationId xmlns:a16="http://schemas.microsoft.com/office/drawing/2014/main" id="{65681551-0EC2-965B-589E-E5989697953C}"/>
              </a:ext>
              <a:ext uri="{C183D7F6-B498-43B3-948B-1728B52AA6E4}">
                <adec:decorative xmlns:adec="http://schemas.microsoft.com/office/drawing/2017/decorative" val="1"/>
              </a:ext>
            </a:extLst>
          </p:cNvPr>
          <p:cNvSpPr txBox="1"/>
          <p:nvPr userDrawn="1"/>
        </p:nvSpPr>
        <p:spPr bwMode="gray">
          <a:xfrm>
            <a:off x="877327" y="3317116"/>
            <a:ext cx="3495828" cy="338554"/>
          </a:xfrm>
          <a:prstGeom prst="rect">
            <a:avLst/>
          </a:prstGeom>
          <a:noFill/>
        </p:spPr>
        <p:txBody>
          <a:bodyPr wrap="square" lIns="0" tIns="0" rIns="0" bIns="0" rtlCol="0">
            <a:spAutoFit/>
          </a:bodyPr>
          <a:lstStyle/>
          <a:p>
            <a:pPr marL="0" marR="0" lvl="0" indent="0" algn="l"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r>
              <a:rPr lang="en-US" sz="1100" b="1" dirty="0">
                <a:solidFill>
                  <a:schemeClr val="accent4"/>
                </a:solidFill>
                <a:latin typeface="+mn-lt"/>
              </a:rPr>
              <a:t>Use Destination Theme</a:t>
            </a:r>
            <a:r>
              <a:rPr lang="en-US" sz="1100" dirty="0">
                <a:solidFill>
                  <a:srgbClr val="333E48"/>
                </a:solidFill>
                <a:latin typeface="+mn-lt"/>
              </a:rPr>
              <a:t>” in the clipboard icon that appears</a:t>
            </a:r>
          </a:p>
        </p:txBody>
      </p:sp>
      <p:sp>
        <p:nvSpPr>
          <p:cNvPr id="72" name="Oval 71">
            <a:extLst>
              <a:ext uri="{FF2B5EF4-FFF2-40B4-BE49-F238E27FC236}">
                <a16:creationId xmlns:a16="http://schemas.microsoft.com/office/drawing/2014/main" id="{B22117F7-FDBD-3097-80AD-EC3D928950CC}"/>
              </a:ext>
              <a:ext uri="{C183D7F6-B498-43B3-948B-1728B52AA6E4}">
                <adec:decorative xmlns:adec="http://schemas.microsoft.com/office/drawing/2017/decorative" val="1"/>
              </a:ext>
            </a:extLst>
          </p:cNvPr>
          <p:cNvSpPr>
            <a:spLocks noChangeAspect="1"/>
          </p:cNvSpPr>
          <p:nvPr userDrawn="1"/>
        </p:nvSpPr>
        <p:spPr bwMode="gray">
          <a:xfrm>
            <a:off x="502148" y="411426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3" name="TextBox 2">
            <a:extLst>
              <a:ext uri="{FF2B5EF4-FFF2-40B4-BE49-F238E27FC236}">
                <a16:creationId xmlns:a16="http://schemas.microsoft.com/office/drawing/2014/main" id="{1C89CFAA-7D6F-2E74-3C7B-A1BCE8DABD6F}"/>
              </a:ext>
              <a:ext uri="{C183D7F6-B498-43B3-948B-1728B52AA6E4}">
                <adec:decorative xmlns:adec="http://schemas.microsoft.com/office/drawing/2017/decorative" val="1"/>
              </a:ext>
            </a:extLst>
          </p:cNvPr>
          <p:cNvSpPr txBox="1"/>
          <p:nvPr userDrawn="1"/>
        </p:nvSpPr>
        <p:spPr bwMode="gray">
          <a:xfrm>
            <a:off x="878634" y="4181842"/>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5" name="TextBox 4">
            <a:extLst>
              <a:ext uri="{FF2B5EF4-FFF2-40B4-BE49-F238E27FC236}">
                <a16:creationId xmlns:a16="http://schemas.microsoft.com/office/drawing/2014/main" id="{F2B64D17-BE40-0EC4-2118-77D7FEDEC32E}"/>
              </a:ext>
              <a:ext uri="{C183D7F6-B498-43B3-948B-1728B52AA6E4}">
                <adec:decorative xmlns:adec="http://schemas.microsoft.com/office/drawing/2017/decorative" val="1"/>
              </a:ext>
            </a:extLst>
          </p:cNvPr>
          <p:cNvSpPr txBox="1"/>
          <p:nvPr userDrawn="1"/>
        </p:nvSpPr>
        <p:spPr>
          <a:xfrm>
            <a:off x="3766731" y="4885105"/>
            <a:ext cx="1364901" cy="1626086"/>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In the top row only use the 4 colors on the left and 3 colors on the right.</a:t>
            </a:r>
          </a:p>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Don’t use the middle 3 colors; except for 5th and 6th colors in charts.</a:t>
            </a:r>
          </a:p>
        </p:txBody>
      </p:sp>
      <p:sp>
        <p:nvSpPr>
          <p:cNvPr id="71" name="Oval 70">
            <a:extLst>
              <a:ext uri="{FF2B5EF4-FFF2-40B4-BE49-F238E27FC236}">
                <a16:creationId xmlns:a16="http://schemas.microsoft.com/office/drawing/2014/main" id="{4C3C680A-169D-F0E0-86E8-2AD1F20CE09A}"/>
              </a:ext>
              <a:ext uri="{C183D7F6-B498-43B3-948B-1728B52AA6E4}">
                <adec:decorative xmlns:adec="http://schemas.microsoft.com/office/drawing/2017/decorative" val="1"/>
              </a:ext>
            </a:extLst>
          </p:cNvPr>
          <p:cNvSpPr>
            <a:spLocks noChangeAspect="1"/>
          </p:cNvSpPr>
          <p:nvPr userDrawn="1"/>
        </p:nvSpPr>
        <p:spPr bwMode="gray">
          <a:xfrm>
            <a:off x="5458014" y="139877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25" name="TextBox 24">
            <a:extLst>
              <a:ext uri="{FF2B5EF4-FFF2-40B4-BE49-F238E27FC236}">
                <a16:creationId xmlns:a16="http://schemas.microsoft.com/office/drawing/2014/main" id="{18155C78-F88F-6855-D8A4-39AD4D71B64C}"/>
              </a:ext>
              <a:ext uri="{C183D7F6-B498-43B3-948B-1728B52AA6E4}">
                <adec:decorative xmlns:adec="http://schemas.microsoft.com/office/drawing/2017/decorative" val="1"/>
              </a:ext>
            </a:extLst>
          </p:cNvPr>
          <p:cNvSpPr txBox="1"/>
          <p:nvPr userDrawn="1"/>
        </p:nvSpPr>
        <p:spPr bwMode="gray">
          <a:xfrm>
            <a:off x="5871939" y="1466889"/>
            <a:ext cx="3454942" cy="1728678"/>
          </a:xfrm>
          <a:prstGeom prst="rect">
            <a:avLst/>
          </a:prstGeom>
          <a:noFill/>
        </p:spPr>
        <p:txBody>
          <a:bodyPr vert="horz" wrap="square" lIns="0" tIns="0" rIns="0" bIns="0" rtlCol="0">
            <a:spAutoFit/>
          </a:bodyPr>
          <a:lstStyle/>
          <a:p>
            <a:pPr>
              <a:spcBef>
                <a:spcPts val="786"/>
              </a:spcBef>
            </a:pPr>
            <a:r>
              <a:rPr lang="en-US" sz="1100" b="1" dirty="0"/>
              <a:t>How to create a more accessible document:</a:t>
            </a:r>
          </a:p>
          <a:p>
            <a:pPr marL="266923" indent="-266923">
              <a:spcBef>
                <a:spcPts val="786"/>
              </a:spcBef>
              <a:buFont typeface="+mj-lt"/>
              <a:buAutoNum type="arabicPeriod"/>
            </a:pPr>
            <a:r>
              <a:rPr lang="en-US" sz="1100" b="0" dirty="0"/>
              <a:t>In PPT, click the Review tab. Click Accessibility Checker. This will open a right panel listing all errors that need to be corrected and the Accessibility tab. Clink on each error and follow the tips. </a:t>
            </a:r>
          </a:p>
          <a:p>
            <a:pPr marL="266923" marR="0" lvl="0" indent="-266923" algn="l" defTabSz="718444" rtl="0" eaLnBrk="1" fontAlgn="auto" latinLnBrk="0" hangingPunct="1">
              <a:lnSpc>
                <a:spcPct val="100000"/>
              </a:lnSpc>
              <a:spcBef>
                <a:spcPts val="786"/>
              </a:spcBef>
              <a:spcAft>
                <a:spcPts val="0"/>
              </a:spcAft>
              <a:buClrTx/>
              <a:buSzTx/>
              <a:buFont typeface="+mj-lt"/>
              <a:buAutoNum type="arabicPeriod"/>
              <a:tabLst/>
              <a:defRPr/>
            </a:pPr>
            <a:r>
              <a:rPr lang="en-US" sz="1100" b="0" dirty="0"/>
              <a:t>Use the </a:t>
            </a:r>
            <a:r>
              <a:rPr lang="en-US" sz="1100" b="1" i="1" dirty="0"/>
              <a:t>EAB Accessibility Guidelines and Directions </a:t>
            </a:r>
            <a:r>
              <a:rPr lang="en-US" sz="1100" b="0" dirty="0"/>
              <a:t>in the Box link at the bottom of this slide.</a:t>
            </a:r>
          </a:p>
        </p:txBody>
      </p:sp>
      <p:sp>
        <p:nvSpPr>
          <p:cNvPr id="26" name="Oval 25">
            <a:extLst>
              <a:ext uri="{FF2B5EF4-FFF2-40B4-BE49-F238E27FC236}">
                <a16:creationId xmlns:a16="http://schemas.microsoft.com/office/drawing/2014/main" id="{268A4D98-F23B-B870-1747-851773ED1231}"/>
              </a:ext>
              <a:ext uri="{C183D7F6-B498-43B3-948B-1728B52AA6E4}">
                <adec:decorative xmlns:adec="http://schemas.microsoft.com/office/drawing/2017/decorative" val="1"/>
              </a:ext>
            </a:extLst>
          </p:cNvPr>
          <p:cNvSpPr>
            <a:spLocks noChangeAspect="1"/>
          </p:cNvSpPr>
          <p:nvPr userDrawn="1"/>
        </p:nvSpPr>
        <p:spPr bwMode="gray">
          <a:xfrm>
            <a:off x="5458014" y="405141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4" name="TextBox 3">
            <a:extLst>
              <a:ext uri="{FF2B5EF4-FFF2-40B4-BE49-F238E27FC236}">
                <a16:creationId xmlns:a16="http://schemas.microsoft.com/office/drawing/2014/main" id="{826DD85F-371A-F7F2-6D4D-7F7E04C4CE49}"/>
              </a:ext>
              <a:ext uri="{C183D7F6-B498-43B3-948B-1728B52AA6E4}">
                <adec:decorative xmlns:adec="http://schemas.microsoft.com/office/drawing/2017/decorative" val="1"/>
              </a:ext>
            </a:extLst>
          </p:cNvPr>
          <p:cNvSpPr txBox="1"/>
          <p:nvPr userDrawn="1"/>
        </p:nvSpPr>
        <p:spPr bwMode="gray">
          <a:xfrm>
            <a:off x="5820191" y="4055266"/>
            <a:ext cx="3602941" cy="779701"/>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p>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dirty="0"/>
              <a:t>In PPT, click the Insert tab. Click Chart. Click Templates. Click on the EAB chart type you need.</a:t>
            </a:r>
          </a:p>
        </p:txBody>
      </p:sp>
      <p:grpSp>
        <p:nvGrpSpPr>
          <p:cNvPr id="7" name="Group 6">
            <a:extLst>
              <a:ext uri="{FF2B5EF4-FFF2-40B4-BE49-F238E27FC236}">
                <a16:creationId xmlns:a16="http://schemas.microsoft.com/office/drawing/2014/main" id="{C3141964-08F2-20FD-BD1E-950386A92D0F}"/>
              </a:ext>
              <a:ext uri="{C183D7F6-B498-43B3-948B-1728B52AA6E4}">
                <adec:decorative xmlns:adec="http://schemas.microsoft.com/office/drawing/2017/decorative" val="1"/>
              </a:ext>
            </a:extLst>
          </p:cNvPr>
          <p:cNvGrpSpPr/>
          <p:nvPr userDrawn="1"/>
        </p:nvGrpSpPr>
        <p:grpSpPr>
          <a:xfrm>
            <a:off x="897501" y="4503463"/>
            <a:ext cx="2787749" cy="1968995"/>
            <a:chOff x="712016" y="1045288"/>
            <a:chExt cx="1976591" cy="1355011"/>
          </a:xfrm>
        </p:grpSpPr>
        <p:grpSp>
          <p:nvGrpSpPr>
            <p:cNvPr id="8" name="Group 7">
              <a:extLst>
                <a:ext uri="{FF2B5EF4-FFF2-40B4-BE49-F238E27FC236}">
                  <a16:creationId xmlns:a16="http://schemas.microsoft.com/office/drawing/2014/main" id="{520F7962-F14D-00D1-B1F1-9A55C80708A7}"/>
                </a:ext>
              </a:extLst>
            </p:cNvPr>
            <p:cNvGrpSpPr/>
            <p:nvPr userDrawn="1"/>
          </p:nvGrpSpPr>
          <p:grpSpPr>
            <a:xfrm>
              <a:off x="712016" y="1045288"/>
              <a:ext cx="1888995" cy="1355011"/>
              <a:chOff x="290410" y="857410"/>
              <a:chExt cx="2361631" cy="1694043"/>
            </a:xfrm>
          </p:grpSpPr>
          <p:grpSp>
            <p:nvGrpSpPr>
              <p:cNvPr id="14" name="Group 13" descr="In PowerPoint, only use the top row of the color palette. ">
                <a:extLst>
                  <a:ext uri="{FF2B5EF4-FFF2-40B4-BE49-F238E27FC236}">
                    <a16:creationId xmlns:a16="http://schemas.microsoft.com/office/drawing/2014/main" id="{10D28B9C-EFA9-7563-F850-64C374F689D0}"/>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17" name="Picture 16">
                  <a:extLst>
                    <a:ext uri="{FF2B5EF4-FFF2-40B4-BE49-F238E27FC236}">
                      <a16:creationId xmlns:a16="http://schemas.microsoft.com/office/drawing/2014/main" id="{D386971D-E2B3-5E48-F49B-DDCE42584861}"/>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8" name="Rectangle 17">
                  <a:extLst>
                    <a:ext uri="{FF2B5EF4-FFF2-40B4-BE49-F238E27FC236}">
                      <a16:creationId xmlns:a16="http://schemas.microsoft.com/office/drawing/2014/main" id="{5CBE973E-689E-2D29-F887-413E2B91C8D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9" name="TextBox 18">
                  <a:extLst>
                    <a:ext uri="{FF2B5EF4-FFF2-40B4-BE49-F238E27FC236}">
                      <a16:creationId xmlns:a16="http://schemas.microsoft.com/office/drawing/2014/main" id="{ADDEBD7A-D3E5-F5C6-036E-4F1FA593AB0A}"/>
                    </a:ext>
                  </a:extLst>
                </p:cNvPr>
                <p:cNvSpPr txBox="1"/>
                <p:nvPr/>
              </p:nvSpPr>
              <p:spPr bwMode="gray">
                <a:xfrm>
                  <a:off x="-993669" y="2694914"/>
                  <a:ext cx="1299299" cy="531629"/>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20" name="Straight Arrow Connector 19">
                  <a:extLst>
                    <a:ext uri="{FF2B5EF4-FFF2-40B4-BE49-F238E27FC236}">
                      <a16:creationId xmlns:a16="http://schemas.microsoft.com/office/drawing/2014/main" id="{8C4DEEA5-3C75-3569-A4B4-3EC20A500972}"/>
                    </a:ext>
                  </a:extLst>
                </p:cNvPr>
                <p:cNvCxnSpPr>
                  <a:cxnSpLocks/>
                </p:cNvCxnSpPr>
                <p:nvPr/>
              </p:nvCxnSpPr>
              <p:spPr bwMode="gray">
                <a:xfrm flipV="1">
                  <a:off x="-1261785" y="2571483"/>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5" name="Rectangle 14">
                <a:extLst>
                  <a:ext uri="{FF2B5EF4-FFF2-40B4-BE49-F238E27FC236}">
                    <a16:creationId xmlns:a16="http://schemas.microsoft.com/office/drawing/2014/main" id="{48AD1043-55BF-7D38-3102-AF4EB856EA32}"/>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6" name="Rectangle 15">
                <a:extLst>
                  <a:ext uri="{FF2B5EF4-FFF2-40B4-BE49-F238E27FC236}">
                    <a16:creationId xmlns:a16="http://schemas.microsoft.com/office/drawing/2014/main" id="{C1FC5D17-F273-3E32-2EC7-5E1EE70AD65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9" name="Group 8">
              <a:extLst>
                <a:ext uri="{FF2B5EF4-FFF2-40B4-BE49-F238E27FC236}">
                  <a16:creationId xmlns:a16="http://schemas.microsoft.com/office/drawing/2014/main" id="{0F7ECDF0-2A68-FB66-82DB-3DA713DFAA77}"/>
                </a:ext>
              </a:extLst>
            </p:cNvPr>
            <p:cNvGrpSpPr/>
            <p:nvPr userDrawn="1"/>
          </p:nvGrpSpPr>
          <p:grpSpPr>
            <a:xfrm>
              <a:off x="1530485" y="1290376"/>
              <a:ext cx="428489" cy="199072"/>
              <a:chOff x="1407460" y="1434503"/>
              <a:chExt cx="292608" cy="164592"/>
            </a:xfrm>
          </p:grpSpPr>
          <p:cxnSp>
            <p:nvCxnSpPr>
              <p:cNvPr id="12" name="Straight Connector 11">
                <a:extLst>
                  <a:ext uri="{FF2B5EF4-FFF2-40B4-BE49-F238E27FC236}">
                    <a16:creationId xmlns:a16="http://schemas.microsoft.com/office/drawing/2014/main" id="{F888D388-7C71-4DB5-28FD-AE2A3E2DC1F0}"/>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625DD8-80C8-1DFD-16E9-919D29CC7F34}"/>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0E62CCEB-7A5D-67EF-53C1-E837E9EA1C85}"/>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72">
              <a:extLst>
                <a:ext uri="{FF2B5EF4-FFF2-40B4-BE49-F238E27FC236}">
                  <a16:creationId xmlns:a16="http://schemas.microsoft.com/office/drawing/2014/main" id="{7F96B2F0-4F49-8E79-29BA-D1D929FC9953}"/>
                </a:ext>
                <a:ext uri="{C183D7F6-B498-43B3-948B-1728B52AA6E4}">
                  <adec:decorative xmlns:adec="http://schemas.microsoft.com/office/drawing/2017/decorative" val="1"/>
                </a:ext>
              </a:extLst>
            </p:cNvPr>
            <p:cNvSpPr/>
            <p:nvPr userDrawn="1"/>
          </p:nvSpPr>
          <p:spPr bwMode="gray">
            <a:xfrm>
              <a:off x="1738466" y="1489343"/>
              <a:ext cx="950141" cy="399425"/>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73" name="Template edition">
            <a:extLst>
              <a:ext uri="{FF2B5EF4-FFF2-40B4-BE49-F238E27FC236}">
                <a16:creationId xmlns:a16="http://schemas.microsoft.com/office/drawing/2014/main" id="{B12725D4-DC2B-4303-38CD-9F2E1B3674EE}"/>
              </a:ext>
              <a:ext uri="{C183D7F6-B498-43B3-948B-1728B52AA6E4}">
                <adec:decorative xmlns:adec="http://schemas.microsoft.com/office/drawing/2017/decorative" val="1"/>
              </a:ext>
            </a:extLst>
          </p:cNvPr>
          <p:cNvSpPr/>
          <p:nvPr userDrawn="1"/>
        </p:nvSpPr>
        <p:spPr bwMode="gray">
          <a:xfrm>
            <a:off x="495300" y="6882462"/>
            <a:ext cx="9067800" cy="391675"/>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1846" rIns="91440" bIns="71846" numCol="1" spcCol="0" rtlCol="0" fromWordArt="0" anchor="ctr" anchorCtr="0" forceAA="0" compatLnSpc="1">
            <a:prstTxWarp prst="textNoShape">
              <a:avLst/>
            </a:prstTxWarp>
            <a:noAutofit/>
          </a:bodyPr>
          <a:lstStyle/>
          <a:p>
            <a:pPr algn="ctr">
              <a:spcBef>
                <a:spcPts val="786"/>
              </a:spcBef>
            </a:pPr>
            <a:r>
              <a:rPr lang="en-US" sz="1400" b="0" dirty="0">
                <a:solidFill>
                  <a:schemeClr val="bg1"/>
                </a:solidFill>
              </a:rPr>
              <a:t>Detailed directions are here: </a:t>
            </a:r>
            <a:r>
              <a:rPr lang="en-US" sz="14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400" b="0" u="sng" dirty="0">
              <a:solidFill>
                <a:schemeClr val="bg1"/>
              </a:solidFill>
            </a:endParaRPr>
          </a:p>
        </p:txBody>
      </p:sp>
      <p:sp>
        <p:nvSpPr>
          <p:cNvPr id="2" name="Template edition">
            <a:extLst>
              <a:ext uri="{FF2B5EF4-FFF2-40B4-BE49-F238E27FC236}">
                <a16:creationId xmlns:a16="http://schemas.microsoft.com/office/drawing/2014/main" id="{68FDBC47-BA6B-347F-C5F0-B8E59A1FD379}"/>
              </a:ext>
              <a:ext uri="{C183D7F6-B498-43B3-948B-1728B52AA6E4}">
                <adec:decorative xmlns:adec="http://schemas.microsoft.com/office/drawing/2017/decorative" val="1"/>
              </a:ext>
            </a:extLst>
          </p:cNvPr>
          <p:cNvSpPr/>
          <p:nvPr userDrawn="1"/>
        </p:nvSpPr>
        <p:spPr bwMode="gray">
          <a:xfrm>
            <a:off x="508000" y="461951"/>
            <a:ext cx="90551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600" b="1" dirty="0">
                <a:solidFill>
                  <a:schemeClr val="accent5"/>
                </a:solidFill>
              </a:rPr>
              <a:t>Top 4 Helpful Guidelines</a:t>
            </a:r>
          </a:p>
        </p:txBody>
      </p:sp>
    </p:spTree>
    <p:custDataLst>
      <p:tags r:id="rId1"/>
    </p:custDataLst>
    <p:extLst>
      <p:ext uri="{BB962C8B-B14F-4D97-AF65-F5344CB8AC3E}">
        <p14:creationId xmlns:p14="http://schemas.microsoft.com/office/powerpoint/2010/main" val="2819625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C807-4E75-2A28-B6B7-906E9E791DB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 y="0"/>
            <a:ext cx="10057503" cy="7772400"/>
          </a:xfrm>
          <a:prstGeom prst="rect">
            <a:avLst/>
          </a:prstGeom>
        </p:spPr>
      </p:pic>
      <p:pic>
        <p:nvPicPr>
          <p:cNvPr id="8"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84554" y="640541"/>
            <a:ext cx="1685547" cy="734569"/>
          </a:xfrm>
          <a:prstGeom prst="rect">
            <a:avLst/>
          </a:prstGeom>
          <a:noFill/>
          <a:ln>
            <a:noFill/>
          </a:ln>
        </p:spPr>
      </p:pic>
      <p:sp>
        <p:nvSpPr>
          <p:cNvPr id="19" name="Program name"/>
          <p:cNvSpPr>
            <a:spLocks noGrp="1"/>
          </p:cNvSpPr>
          <p:nvPr>
            <p:ph type="body" sz="quarter" idx="17" hasCustomPrompt="1"/>
          </p:nvPr>
        </p:nvSpPr>
        <p:spPr bwMode="gray">
          <a:xfrm>
            <a:off x="1104900" y="2267057"/>
            <a:ext cx="2204450" cy="301621"/>
          </a:xfrm>
          <a:solidFill>
            <a:schemeClr val="accent4"/>
          </a:solidFill>
        </p:spPr>
        <p:txBody>
          <a:bodyPr wrap="none" lIns="91440" tIns="73152" rIns="91440" bIns="73152" anchor="ctr" anchorCtr="0">
            <a:spAutoFit/>
          </a:bodyPr>
          <a:lstStyle>
            <a:lvl1pPr marL="0" indent="0" algn="l">
              <a:spcBef>
                <a:spcPts val="0"/>
              </a:spcBef>
              <a:buNone/>
              <a:defRPr sz="1000" cap="all" baseline="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Product or Document Type</a:t>
            </a:r>
          </a:p>
        </p:txBody>
      </p:sp>
      <p:sp>
        <p:nvSpPr>
          <p:cNvPr id="17" name="Page title"/>
          <p:cNvSpPr>
            <a:spLocks noGrp="1"/>
          </p:cNvSpPr>
          <p:nvPr>
            <p:ph type="title" hasCustomPrompt="1"/>
          </p:nvPr>
        </p:nvSpPr>
        <p:spPr bwMode="gray">
          <a:xfrm>
            <a:off x="1104900" y="2798394"/>
            <a:ext cx="5943600"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8" name="Page subtitle"/>
          <p:cNvSpPr>
            <a:spLocks noGrp="1"/>
          </p:cNvSpPr>
          <p:nvPr>
            <p:ph type="body" sz="quarter" idx="16" hasCustomPrompt="1"/>
          </p:nvPr>
        </p:nvSpPr>
        <p:spPr bwMode="gray">
          <a:xfrm>
            <a:off x="1104900" y="3949324"/>
            <a:ext cx="5943600" cy="215444"/>
          </a:xfrm>
          <a:prstGeom prst="rect">
            <a:avLst/>
          </a:prstGeom>
          <a:ln w="12700">
            <a:noFill/>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5" name="Green box directions - decorative">
            <a:extLst>
              <a:ext uri="{FF2B5EF4-FFF2-40B4-BE49-F238E27FC236}">
                <a16:creationId xmlns:a16="http://schemas.microsoft.com/office/drawing/2014/main" id="{D96A7E12-E908-5AF7-B524-048DE4CE3284}"/>
              </a:ext>
              <a:ext uri="{C183D7F6-B498-43B3-948B-1728B52AA6E4}">
                <adec:decorative xmlns:adec="http://schemas.microsoft.com/office/drawing/2017/decorative" val="1"/>
              </a:ext>
            </a:extLst>
          </p:cNvPr>
          <p:cNvSpPr txBox="1">
            <a:spLocks/>
          </p:cNvSpPr>
          <p:nvPr userDrawn="1"/>
        </p:nvSpPr>
        <p:spPr bwMode="gray">
          <a:xfrm>
            <a:off x="10192096" y="2267057"/>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Insight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blue tab </a:t>
            </a:r>
            <a:br>
              <a:rPr lang="en-US" sz="800" b="0" i="1" baseline="0" dirty="0">
                <a:solidFill>
                  <a:schemeClr val="bg1"/>
                </a:solidFill>
                <a:latin typeface="Arial" panose="020B0604020202020204" pitchFamily="34" charset="0"/>
                <a:cs typeface="Arial" panose="020B0604020202020204" pitchFamily="34" charset="0"/>
              </a:rPr>
            </a:br>
            <a:r>
              <a:rPr lang="en-US" sz="800" b="0" i="1" baseline="0" dirty="0">
                <a:solidFill>
                  <a:schemeClr val="bg1"/>
                </a:solidFill>
                <a:latin typeface="Arial" panose="020B0604020202020204" pitchFamily="34" charset="0"/>
                <a:cs typeface="Arial" panose="020B0604020202020204" pitchFamily="34" charset="0"/>
              </a:rPr>
              <a:t>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34442320"/>
      </p:ext>
    </p:extLst>
  </p:cSld>
  <p:clrMapOvr>
    <a:masterClrMapping/>
  </p:clrMapOvr>
  <p:extLst>
    <p:ext uri="{DCECCB84-F9BA-43D5-87BE-67443E8EF086}">
      <p15:sldGuideLst xmlns:p15="http://schemas.microsoft.com/office/powerpoint/2012/main">
        <p15:guide id="1" pos="6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03FBAA-F44D-3F32-7B38-CE0D7BE8E6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 y="0"/>
            <a:ext cx="10057503" cy="7772400"/>
          </a:xfrm>
          <a:prstGeom prst="rect">
            <a:avLst/>
          </a:prstGeom>
        </p:spPr>
      </p:pic>
      <p:pic>
        <p:nvPicPr>
          <p:cNvPr id="8"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84554" y="640541"/>
            <a:ext cx="1685547" cy="734569"/>
          </a:xfrm>
          <a:prstGeom prst="rect">
            <a:avLst/>
          </a:prstGeom>
          <a:noFill/>
          <a:ln>
            <a:noFill/>
          </a:ln>
        </p:spPr>
      </p:pic>
      <p:sp>
        <p:nvSpPr>
          <p:cNvPr id="19" name="Program name"/>
          <p:cNvSpPr>
            <a:spLocks noGrp="1"/>
          </p:cNvSpPr>
          <p:nvPr>
            <p:ph type="body" sz="quarter" idx="17" hasCustomPrompt="1"/>
          </p:nvPr>
        </p:nvSpPr>
        <p:spPr bwMode="gray">
          <a:xfrm>
            <a:off x="1104900" y="2267057"/>
            <a:ext cx="2204450" cy="301621"/>
          </a:xfrm>
          <a:solidFill>
            <a:schemeClr val="accent4"/>
          </a:solidFill>
        </p:spPr>
        <p:txBody>
          <a:bodyPr wrap="none" lIns="91440" tIns="73152" rIns="91440" bIns="73152" anchor="ctr" anchorCtr="0">
            <a:spAutoFit/>
          </a:bodyPr>
          <a:lstStyle>
            <a:lvl1pPr marL="0" indent="0" algn="l">
              <a:spcBef>
                <a:spcPts val="0"/>
              </a:spcBef>
              <a:buNone/>
              <a:defRPr sz="1000" cap="all" baseline="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Product or Document Type</a:t>
            </a:r>
          </a:p>
        </p:txBody>
      </p:sp>
      <p:sp>
        <p:nvSpPr>
          <p:cNvPr id="17" name="Page title"/>
          <p:cNvSpPr>
            <a:spLocks noGrp="1"/>
          </p:cNvSpPr>
          <p:nvPr>
            <p:ph type="title" hasCustomPrompt="1"/>
          </p:nvPr>
        </p:nvSpPr>
        <p:spPr bwMode="gray">
          <a:xfrm>
            <a:off x="1104900" y="2798394"/>
            <a:ext cx="5943600"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8" name="Page subtitle"/>
          <p:cNvSpPr>
            <a:spLocks noGrp="1"/>
          </p:cNvSpPr>
          <p:nvPr>
            <p:ph type="body" sz="quarter" idx="16" hasCustomPrompt="1"/>
          </p:nvPr>
        </p:nvSpPr>
        <p:spPr bwMode="gray">
          <a:xfrm>
            <a:off x="1104900" y="3949324"/>
            <a:ext cx="5943600" cy="215444"/>
          </a:xfrm>
          <a:prstGeom prst="rect">
            <a:avLst/>
          </a:prstGeom>
          <a:ln w="12700">
            <a:noFill/>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5" name="Green box directions - decorative">
            <a:extLst>
              <a:ext uri="{FF2B5EF4-FFF2-40B4-BE49-F238E27FC236}">
                <a16:creationId xmlns:a16="http://schemas.microsoft.com/office/drawing/2014/main" id="{D96A7E12-E908-5AF7-B524-048DE4CE3284}"/>
              </a:ext>
              <a:ext uri="{C183D7F6-B498-43B3-948B-1728B52AA6E4}">
                <adec:decorative xmlns:adec="http://schemas.microsoft.com/office/drawing/2017/decorative" val="1"/>
              </a:ext>
            </a:extLst>
          </p:cNvPr>
          <p:cNvSpPr txBox="1">
            <a:spLocks/>
          </p:cNvSpPr>
          <p:nvPr userDrawn="1"/>
        </p:nvSpPr>
        <p:spPr bwMode="gray">
          <a:xfrm>
            <a:off x="10192096" y="2267057"/>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Insight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blue tab </a:t>
            </a:r>
            <a:br>
              <a:rPr lang="en-US" sz="800" b="0" i="1" baseline="0" dirty="0">
                <a:solidFill>
                  <a:schemeClr val="bg1"/>
                </a:solidFill>
                <a:latin typeface="Arial" panose="020B0604020202020204" pitchFamily="34" charset="0"/>
                <a:cs typeface="Arial" panose="020B0604020202020204" pitchFamily="34" charset="0"/>
              </a:rPr>
            </a:br>
            <a:r>
              <a:rPr lang="en-US" sz="800" b="0" i="1" baseline="0" dirty="0">
                <a:solidFill>
                  <a:schemeClr val="bg1"/>
                </a:solidFill>
                <a:latin typeface="Arial" panose="020B0604020202020204" pitchFamily="34" charset="0"/>
                <a:cs typeface="Arial" panose="020B0604020202020204" pitchFamily="34" charset="0"/>
              </a:rPr>
              <a:t>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24651971"/>
      </p:ext>
    </p:extLst>
  </p:cSld>
  <p:clrMapOvr>
    <a:masterClrMapping/>
  </p:clrMapOvr>
  <p:extLst>
    <p:ext uri="{DCECCB84-F9BA-43D5-87BE-67443E8EF086}">
      <p15:sldGuideLst xmlns:p15="http://schemas.microsoft.com/office/powerpoint/2012/main">
        <p15:guide id="1" pos="6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aders with Logo">
    <p:bg bwMode="gray">
      <p:bgPr>
        <a:solidFill>
          <a:srgbClr val="008A00"/>
        </a:solidFill>
        <a:effectLst/>
      </p:bgPr>
    </p:bg>
    <p:spTree>
      <p:nvGrpSpPr>
        <p:cNvPr id="1" name=""/>
        <p:cNvGrpSpPr/>
        <p:nvPr/>
      </p:nvGrpSpPr>
      <p:grpSpPr>
        <a:xfrm>
          <a:off x="0" y="0"/>
          <a:ext cx="0" cy="0"/>
          <a:chOff x="0" y="0"/>
          <a:chExt cx="0" cy="0"/>
        </a:xfrm>
      </p:grpSpPr>
      <p:sp>
        <p:nvSpPr>
          <p:cNvPr id="3" name="Title - decorative">
            <a:extLst>
              <a:ext uri="{C183D7F6-B498-43B3-948B-1728B52AA6E4}">
                <adec:decorative xmlns:adec="http://schemas.microsoft.com/office/drawing/2017/decorative" val="1"/>
              </a:ext>
            </a:extLst>
          </p:cNvPr>
          <p:cNvSpPr txBox="1"/>
          <p:nvPr userDrawn="1"/>
        </p:nvSpPr>
        <p:spPr bwMode="gray">
          <a:xfrm>
            <a:off x="850491" y="1290990"/>
            <a:ext cx="8357419" cy="3185487"/>
          </a:xfrm>
          <a:prstGeom prst="rect">
            <a:avLst/>
          </a:prstGeom>
          <a:noFill/>
        </p:spPr>
        <p:txBody>
          <a:bodyPr wrap="square" lIns="0" tIns="0" rIns="0" bIns="0" rtlCol="0">
            <a:spAutoFit/>
          </a:bodyPr>
          <a:lstStyle/>
          <a:p>
            <a:pPr>
              <a:lnSpc>
                <a:spcPct val="90000"/>
              </a:lnSpc>
              <a:spcBef>
                <a:spcPts val="500"/>
              </a:spcBef>
            </a:pPr>
            <a:r>
              <a:rPr lang="en-US" sz="11500" b="1" dirty="0">
                <a:solidFill>
                  <a:schemeClr val="bg1"/>
                </a:solidFill>
              </a:rPr>
              <a:t>Headers</a:t>
            </a:r>
            <a:br>
              <a:rPr lang="en-US" sz="11500" b="1" dirty="0">
                <a:solidFill>
                  <a:schemeClr val="bg1"/>
                </a:solidFill>
              </a:rPr>
            </a:br>
            <a:r>
              <a:rPr lang="en-US" sz="11500" b="1" dirty="0">
                <a:solidFill>
                  <a:schemeClr val="bg1"/>
                </a:solidFill>
              </a:rPr>
              <a:t>with Logo</a:t>
            </a:r>
          </a:p>
        </p:txBody>
      </p:sp>
      <p:cxnSp>
        <p:nvCxnSpPr>
          <p:cNvPr id="5" name="Arrow - decorative">
            <a:extLst>
              <a:ext uri="{C183D7F6-B498-43B3-948B-1728B52AA6E4}">
                <adec:decorative xmlns:adec="http://schemas.microsoft.com/office/drawing/2017/decorative" val="1"/>
              </a:ext>
            </a:extLst>
          </p:cNvPr>
          <p:cNvCxnSpPr/>
          <p:nvPr userDrawn="1"/>
        </p:nvCxnSpPr>
        <p:spPr bwMode="gray">
          <a:xfrm>
            <a:off x="943896" y="60173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6683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FEAF-1E5A-F89C-93F3-D0B8A73C276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98786" y="1463889"/>
            <a:ext cx="9047248" cy="12193"/>
          </a:xfrm>
          <a:prstGeom prst="rect">
            <a:avLst/>
          </a:prstGeom>
        </p:spPr>
      </p:pic>
      <p:pic>
        <p:nvPicPr>
          <p:cNvPr id="13"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4348" y="457994"/>
            <a:ext cx="1325880" cy="507293"/>
          </a:xfrm>
          <a:prstGeom prst="rect">
            <a:avLst/>
          </a:prstGeom>
        </p:spPr>
      </p:pic>
      <p:sp>
        <p:nvSpPr>
          <p:cNvPr id="5" name="Program name"/>
          <p:cNvSpPr>
            <a:spLocks noGrp="1"/>
          </p:cNvSpPr>
          <p:nvPr>
            <p:ph type="body" sz="quarter" idx="33" hasCustomPrompt="1"/>
          </p:nvPr>
        </p:nvSpPr>
        <p:spPr bwMode="gray">
          <a:xfrm>
            <a:off x="6800235" y="526974"/>
            <a:ext cx="2743200" cy="369332"/>
          </a:xfrm>
        </p:spPr>
        <p:txBody>
          <a:bodyPr anchor="ctr" anchorCtr="0">
            <a:noAutofit/>
          </a:bodyPr>
          <a:lstStyle>
            <a:lvl1pPr marL="0" indent="0" algn="r">
              <a:spcBef>
                <a:spcPts val="0"/>
              </a:spcBef>
              <a:buNone/>
              <a:defRPr sz="1100" spc="0" baseline="0">
                <a:solidFill>
                  <a:schemeClr val="accent3"/>
                </a:solidFill>
                <a:latin typeface="+mn-lt"/>
              </a:defRPr>
            </a:lvl1pPr>
            <a:lvl2pPr marL="112713" indent="0" algn="r">
              <a:buNone/>
              <a:defRPr sz="1200">
                <a:solidFill>
                  <a:schemeClr val="accent5"/>
                </a:solidFill>
                <a:latin typeface="+mj-lt"/>
              </a:defRPr>
            </a:lvl2pPr>
            <a:lvl3pPr marL="230187" indent="0" algn="r">
              <a:buNone/>
              <a:defRPr sz="1200">
                <a:solidFill>
                  <a:schemeClr val="accent5"/>
                </a:solidFill>
                <a:latin typeface="+mj-lt"/>
              </a:defRPr>
            </a:lvl3pPr>
            <a:lvl4pPr marL="342900" indent="0" algn="r">
              <a:buNone/>
              <a:defRPr sz="1200">
                <a:solidFill>
                  <a:schemeClr val="accent5"/>
                </a:solidFill>
                <a:latin typeface="+mj-lt"/>
              </a:defRPr>
            </a:lvl4pPr>
            <a:lvl5pPr marL="458787" indent="0" algn="r">
              <a:buNone/>
              <a:defRPr sz="1200">
                <a:solidFill>
                  <a:schemeClr val="accent5"/>
                </a:solidFill>
                <a:latin typeface="+mj-lt"/>
              </a:defRPr>
            </a:lvl5pPr>
          </a:lstStyle>
          <a:p>
            <a:pPr lvl="0"/>
            <a:r>
              <a:rPr lang="en-US" dirty="0"/>
              <a:t>Insert Product Name Here</a:t>
            </a:r>
          </a:p>
        </p:txBody>
      </p:sp>
      <p:sp>
        <p:nvSpPr>
          <p:cNvPr id="3" name="Title"/>
          <p:cNvSpPr>
            <a:spLocks noGrp="1"/>
          </p:cNvSpPr>
          <p:nvPr>
            <p:ph type="title" hasCustomPrompt="1"/>
          </p:nvPr>
        </p:nvSpPr>
        <p:spPr bwMode="gray">
          <a:xfrm>
            <a:off x="513555" y="1110579"/>
            <a:ext cx="9033669" cy="276999"/>
          </a:xfrm>
        </p:spPr>
        <p:txBody>
          <a:bodyPr anchor="t"/>
          <a:lstStyle/>
          <a:p>
            <a:r>
              <a:rPr lang="en-US" dirty="0"/>
              <a:t>Page Title – Rockwell 20pt Regular, Title Case</a:t>
            </a:r>
          </a:p>
        </p:txBody>
      </p:sp>
      <p:sp>
        <p:nvSpPr>
          <p:cNvPr id="4" name="Subtitle"/>
          <p:cNvSpPr>
            <a:spLocks noGrp="1"/>
          </p:cNvSpPr>
          <p:nvPr>
            <p:ph type="body" sz="quarter" idx="28" hasCustomPrompt="1"/>
          </p:nvPr>
        </p:nvSpPr>
        <p:spPr bwMode="gray">
          <a:xfrm>
            <a:off x="528828" y="1559844"/>
            <a:ext cx="9034272"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5" y="7035708"/>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8008620" y="703570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Tree>
    <p:custDataLst>
      <p:tags r:id="rId1"/>
    </p:custDataLst>
    <p:extLst>
      <p:ext uri="{BB962C8B-B14F-4D97-AF65-F5344CB8AC3E}">
        <p14:creationId xmlns:p14="http://schemas.microsoft.com/office/powerpoint/2010/main" val="488510725"/>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76A627-D1F5-8E03-8BC0-CA57C29DEBA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5576" y="1162160"/>
            <a:ext cx="9047248" cy="12193"/>
          </a:xfrm>
          <a:prstGeom prst="rect">
            <a:avLst/>
          </a:prstGeom>
        </p:spPr>
      </p:pic>
      <p:pic>
        <p:nvPicPr>
          <p:cNvPr id="12"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4348" y="457994"/>
            <a:ext cx="1325880" cy="507293"/>
          </a:xfrm>
          <a:prstGeom prst="rect">
            <a:avLst/>
          </a:prstGeom>
        </p:spPr>
      </p:pic>
      <p:sp>
        <p:nvSpPr>
          <p:cNvPr id="49" name="Program name"/>
          <p:cNvSpPr>
            <a:spLocks noGrp="1"/>
          </p:cNvSpPr>
          <p:nvPr>
            <p:ph type="body" sz="quarter" idx="35" hasCustomPrompt="1"/>
          </p:nvPr>
        </p:nvSpPr>
        <p:spPr bwMode="gray">
          <a:xfrm>
            <a:off x="6800235" y="526974"/>
            <a:ext cx="2743200" cy="369332"/>
          </a:xfrm>
        </p:spPr>
        <p:txBody>
          <a:bodyPr anchor="ctr" anchorCtr="0">
            <a:noAutofit/>
          </a:bodyPr>
          <a:lstStyle>
            <a:lvl1pPr marL="0" indent="0" algn="r">
              <a:spcBef>
                <a:spcPts val="0"/>
              </a:spcBef>
              <a:buNone/>
              <a:defRPr sz="1100" spc="0" baseline="0">
                <a:solidFill>
                  <a:schemeClr val="accent3"/>
                </a:solidFill>
                <a:latin typeface="+mn-lt"/>
              </a:defRPr>
            </a:lvl1pPr>
            <a:lvl2pPr marL="112713" indent="0" algn="r">
              <a:buNone/>
              <a:defRPr sz="1200">
                <a:solidFill>
                  <a:schemeClr val="accent5"/>
                </a:solidFill>
                <a:latin typeface="+mj-lt"/>
              </a:defRPr>
            </a:lvl2pPr>
            <a:lvl3pPr marL="230187" indent="0" algn="r">
              <a:buNone/>
              <a:defRPr sz="1200">
                <a:solidFill>
                  <a:schemeClr val="accent5"/>
                </a:solidFill>
                <a:latin typeface="+mj-lt"/>
              </a:defRPr>
            </a:lvl3pPr>
            <a:lvl4pPr marL="342900" indent="0" algn="r">
              <a:buNone/>
              <a:defRPr sz="1200">
                <a:solidFill>
                  <a:schemeClr val="accent5"/>
                </a:solidFill>
                <a:latin typeface="+mj-lt"/>
              </a:defRPr>
            </a:lvl4pPr>
            <a:lvl5pPr marL="458787" indent="0" algn="r">
              <a:buNone/>
              <a:defRPr sz="1200">
                <a:solidFill>
                  <a:schemeClr val="accent5"/>
                </a:solidFill>
                <a:latin typeface="+mj-lt"/>
              </a:defRPr>
            </a:lvl5pPr>
          </a:lstStyle>
          <a:p>
            <a:pPr lvl="0"/>
            <a:r>
              <a:rPr lang="en-US" dirty="0"/>
              <a:t>Insert Product Name Here</a:t>
            </a:r>
          </a:p>
        </p:txBody>
      </p:sp>
      <p:sp>
        <p:nvSpPr>
          <p:cNvPr id="45" name="Top kicker"/>
          <p:cNvSpPr>
            <a:spLocks noGrp="1"/>
          </p:cNvSpPr>
          <p:nvPr>
            <p:ph type="body" sz="quarter" idx="30" hasCustomPrompt="1"/>
          </p:nvPr>
        </p:nvSpPr>
        <p:spPr bwMode="gray">
          <a:xfrm>
            <a:off x="513555" y="130952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3555" y="1524000"/>
            <a:ext cx="9033669" cy="276999"/>
          </a:xfrm>
        </p:spPr>
        <p:txBody>
          <a:bodyPr anchor="t"/>
          <a:lstStyle/>
          <a:p>
            <a:r>
              <a:rPr lang="en-US" dirty="0"/>
              <a:t>Page Title – Rockwell 20pt Regular, Title Case</a:t>
            </a:r>
          </a:p>
        </p:txBody>
      </p:sp>
      <p:sp>
        <p:nvSpPr>
          <p:cNvPr id="44" name="Subtile"/>
          <p:cNvSpPr>
            <a:spLocks noGrp="1"/>
          </p:cNvSpPr>
          <p:nvPr>
            <p:ph type="body" sz="quarter" idx="28" hasCustomPrompt="1"/>
          </p:nvPr>
        </p:nvSpPr>
        <p:spPr bwMode="gray">
          <a:xfrm>
            <a:off x="2860675" y="2158267"/>
            <a:ext cx="668655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6" name="Left column text"/>
          <p:cNvSpPr>
            <a:spLocks noGrp="1"/>
          </p:cNvSpPr>
          <p:nvPr>
            <p:ph type="body" sz="quarter" idx="31" hasCustomPrompt="1"/>
          </p:nvPr>
        </p:nvSpPr>
        <p:spPr bwMode="gray">
          <a:xfrm>
            <a:off x="513555" y="2160956"/>
            <a:ext cx="2130552" cy="5105032"/>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48" name="Footnote"/>
          <p:cNvSpPr>
            <a:spLocks noGrp="1"/>
          </p:cNvSpPr>
          <p:nvPr>
            <p:ph type="body" sz="quarter" idx="34" hasCustomPrompt="1"/>
          </p:nvPr>
        </p:nvSpPr>
        <p:spPr bwMode="gray">
          <a:xfrm>
            <a:off x="2860675" y="7037388"/>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47" name="Source - decorative">
            <a:extLst>
              <a:ext uri="{C183D7F6-B498-43B3-948B-1728B52AA6E4}">
                <adec:decorative xmlns:adec="http://schemas.microsoft.com/office/drawing/2017/decorative" val="1"/>
              </a:ext>
            </a:extLst>
          </p:cNvPr>
          <p:cNvSpPr>
            <a:spLocks noGrp="1"/>
          </p:cNvSpPr>
          <p:nvPr>
            <p:ph type="body" sz="quarter" idx="33" hasCustomPrompt="1"/>
          </p:nvPr>
        </p:nvSpPr>
        <p:spPr bwMode="gray">
          <a:xfrm>
            <a:off x="8008620" y="7037388"/>
            <a:ext cx="1554480" cy="228600"/>
          </a:xfrm>
          <a:noFill/>
        </p:spPr>
        <p:txBody>
          <a:bodyPr anchor="b" anchorCtr="0"/>
          <a:lstStyle>
            <a:lvl1pPr marL="0" indent="0">
              <a:spcBef>
                <a:spcPts val="0"/>
              </a:spcBef>
              <a:buFont typeface="Arial" panose="020B0604020202020204" pitchFamily="34" charset="0"/>
              <a:buNone/>
              <a:defRPr sz="500">
                <a:solidFill>
                  <a:schemeClr val="tx1"/>
                </a:solidFill>
              </a:defRPr>
            </a:lvl1pPr>
            <a:lvl2pPr marL="112713" indent="0">
              <a:spcBef>
                <a:spcPts val="0"/>
              </a:spcBef>
              <a:buFont typeface="Arial" panose="020B0604020202020204" pitchFamily="34" charset="0"/>
              <a:buNone/>
              <a:defRPr sz="500"/>
            </a:lvl2pPr>
            <a:lvl3pPr marL="230187" indent="0">
              <a:spcBef>
                <a:spcPts val="0"/>
              </a:spcBef>
              <a:buFont typeface="Arial" panose="020B0604020202020204" pitchFamily="34" charset="0"/>
              <a:buNone/>
              <a:defRPr sz="500"/>
            </a:lvl3pPr>
            <a:lvl4pPr marL="342900" indent="0">
              <a:spcBef>
                <a:spcPts val="0"/>
              </a:spcBef>
              <a:buFont typeface="Arial" panose="020B0604020202020204" pitchFamily="34" charset="0"/>
              <a:buNone/>
              <a:defRPr sz="500"/>
            </a:lvl4pPr>
            <a:lvl5pPr marL="458787" indent="0">
              <a:spcBef>
                <a:spcPts val="0"/>
              </a:spcBef>
              <a:buFont typeface="Arial" panose="020B0604020202020204" pitchFamily="34" charset="0"/>
              <a:buNone/>
              <a:defRPr sz="500"/>
            </a:lvl5pPr>
          </a:lstStyle>
          <a:p>
            <a:pPr lvl="0"/>
            <a:r>
              <a:rPr lang="en-US" dirty="0"/>
              <a:t>Source: Click to add source. Use a single space after “Source:” and a period at the end of the source. Stretch box to the left as needed.</a:t>
            </a:r>
          </a:p>
        </p:txBody>
      </p:sp>
      <p:cxnSp>
        <p:nvCxnSpPr>
          <p:cNvPr id="42" name="Vertical line - decorative">
            <a:extLst>
              <a:ext uri="{C183D7F6-B498-43B3-948B-1728B52AA6E4}">
                <adec:decorative xmlns:adec="http://schemas.microsoft.com/office/drawing/2017/decorative" val="1"/>
              </a:ext>
            </a:extLst>
          </p:cNvPr>
          <p:cNvCxnSpPr/>
          <p:nvPr userDrawn="1"/>
        </p:nvCxnSpPr>
        <p:spPr bwMode="gray">
          <a:xfrm>
            <a:off x="2727826" y="2186890"/>
            <a:ext cx="0" cy="5084064"/>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66359181"/>
      </p:ext>
    </p:extLst>
  </p:cSld>
  <p:clrMapOvr>
    <a:masterClrMapping/>
  </p:clrMapOvr>
  <p:extLst>
    <p:ext uri="{DCECCB84-F9BA-43D5-87BE-67443E8EF086}">
      <p15:sldGuideLst xmlns:p15="http://schemas.microsoft.com/office/powerpoint/2012/main">
        <p15:guide id="1" orient="horz" pos="1360">
          <p15:clr>
            <a:srgbClr val="FBAE40"/>
          </p15:clr>
        </p15:guide>
        <p15:guide id="2" pos="1802">
          <p15:clr>
            <a:srgbClr val="FBAE40"/>
          </p15:clr>
        </p15:guide>
        <p15:guide id="3" pos="166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Logo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3E0F64-50B7-0D40-97FB-69386784FED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 y="0"/>
            <a:ext cx="10057503" cy="7772400"/>
          </a:xfrm>
          <a:prstGeom prst="rect">
            <a:avLst/>
          </a:prstGeom>
        </p:spPr>
      </p:pic>
      <p:pic>
        <p:nvPicPr>
          <p:cNvPr id="13"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4348" y="457994"/>
            <a:ext cx="1325880" cy="507293"/>
          </a:xfrm>
          <a:prstGeom prst="rect">
            <a:avLst/>
          </a:prstGeom>
        </p:spPr>
      </p:pic>
      <p:sp>
        <p:nvSpPr>
          <p:cNvPr id="32" name="Program name">
            <a:extLst>
              <a:ext uri="{FF2B5EF4-FFF2-40B4-BE49-F238E27FC236}">
                <a16:creationId xmlns:a16="http://schemas.microsoft.com/office/drawing/2014/main" id="{BAFDF64E-D494-CDE0-23E4-B834DE89535F}"/>
              </a:ext>
            </a:extLst>
          </p:cNvPr>
          <p:cNvSpPr>
            <a:spLocks noGrp="1"/>
          </p:cNvSpPr>
          <p:nvPr>
            <p:ph type="body" sz="quarter" idx="46" hasCustomPrompt="1"/>
          </p:nvPr>
        </p:nvSpPr>
        <p:spPr bwMode="gray">
          <a:xfrm>
            <a:off x="7466344" y="466089"/>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8" name="Top kicker"/>
          <p:cNvSpPr>
            <a:spLocks noGrp="1"/>
          </p:cNvSpPr>
          <p:nvPr>
            <p:ph type="body" sz="quarter" idx="29" hasCustomPrompt="1"/>
          </p:nvPr>
        </p:nvSpPr>
        <p:spPr bwMode="gray">
          <a:xfrm>
            <a:off x="513555" y="131005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5" y="1524000"/>
            <a:ext cx="8686800" cy="276999"/>
          </a:xfrm>
        </p:spPr>
        <p:txBody>
          <a:bodyPr anchor="t"/>
          <a:lstStyle/>
          <a:p>
            <a:r>
              <a:rPr lang="en-US" dirty="0"/>
              <a:t>Page Title – Rockwell 20pt Regular, Title Case</a:t>
            </a:r>
          </a:p>
        </p:txBody>
      </p:sp>
      <p:sp>
        <p:nvSpPr>
          <p:cNvPr id="4" name="Subtitle"/>
          <p:cNvSpPr>
            <a:spLocks noGrp="1"/>
          </p:cNvSpPr>
          <p:nvPr>
            <p:ph type="body" sz="quarter" idx="28" hasCustomPrompt="1"/>
          </p:nvPr>
        </p:nvSpPr>
        <p:spPr bwMode="gray">
          <a:xfrm>
            <a:off x="513555" y="1905703"/>
            <a:ext cx="86868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5" y="7035708"/>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8008620" y="703570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Tree>
    <p:custDataLst>
      <p:tags r:id="rId1"/>
    </p:custDataLst>
    <p:extLst>
      <p:ext uri="{BB962C8B-B14F-4D97-AF65-F5344CB8AC3E}">
        <p14:creationId xmlns:p14="http://schemas.microsoft.com/office/powerpoint/2010/main" val="2033332602"/>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ogo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B125F1-BC19-C2CD-780E-734EE481255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 y="0"/>
            <a:ext cx="10057503" cy="7772400"/>
          </a:xfrm>
          <a:prstGeom prst="rect">
            <a:avLst/>
          </a:prstGeom>
        </p:spPr>
      </p:pic>
      <p:pic>
        <p:nvPicPr>
          <p:cNvPr id="13"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4348" y="457994"/>
            <a:ext cx="1325880" cy="507293"/>
          </a:xfrm>
          <a:prstGeom prst="rect">
            <a:avLst/>
          </a:prstGeom>
        </p:spPr>
      </p:pic>
      <p:sp>
        <p:nvSpPr>
          <p:cNvPr id="2" name="Program name">
            <a:extLst>
              <a:ext uri="{FF2B5EF4-FFF2-40B4-BE49-F238E27FC236}">
                <a16:creationId xmlns:a16="http://schemas.microsoft.com/office/drawing/2014/main" id="{2A0EFB83-3188-A383-27F0-7DBDD4495E44}"/>
              </a:ext>
            </a:extLst>
          </p:cNvPr>
          <p:cNvSpPr>
            <a:spLocks noGrp="1"/>
          </p:cNvSpPr>
          <p:nvPr>
            <p:ph type="body" sz="quarter" idx="46" hasCustomPrompt="1"/>
          </p:nvPr>
        </p:nvSpPr>
        <p:spPr bwMode="gray">
          <a:xfrm>
            <a:off x="7466344" y="466089"/>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8" name="Top kicker"/>
          <p:cNvSpPr>
            <a:spLocks noGrp="1"/>
          </p:cNvSpPr>
          <p:nvPr>
            <p:ph type="body" sz="quarter" idx="29" hasCustomPrompt="1"/>
          </p:nvPr>
        </p:nvSpPr>
        <p:spPr bwMode="gray">
          <a:xfrm>
            <a:off x="513555" y="131005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5" y="1524000"/>
            <a:ext cx="7955280" cy="276999"/>
          </a:xfrm>
        </p:spPr>
        <p:txBody>
          <a:bodyPr anchor="t"/>
          <a:lstStyle/>
          <a:p>
            <a:r>
              <a:rPr lang="en-US" dirty="0"/>
              <a:t>Page Title – Rockwell 20pt Regular, Title Case</a:t>
            </a:r>
          </a:p>
        </p:txBody>
      </p:sp>
      <p:sp>
        <p:nvSpPr>
          <p:cNvPr id="4" name="Subtitle"/>
          <p:cNvSpPr>
            <a:spLocks noGrp="1"/>
          </p:cNvSpPr>
          <p:nvPr>
            <p:ph type="body" sz="quarter" idx="28" hasCustomPrompt="1"/>
          </p:nvPr>
        </p:nvSpPr>
        <p:spPr bwMode="gray">
          <a:xfrm>
            <a:off x="513555" y="1905703"/>
            <a:ext cx="795528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5" y="7035708"/>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8008620" y="703570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Tree>
    <p:custDataLst>
      <p:tags r:id="rId1"/>
    </p:custDataLst>
    <p:extLst>
      <p:ext uri="{BB962C8B-B14F-4D97-AF65-F5344CB8AC3E}">
        <p14:creationId xmlns:p14="http://schemas.microsoft.com/office/powerpoint/2010/main" val="1076978538"/>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Logo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E42018-EB95-4085-BB98-7A100FF0FF9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 y="0"/>
            <a:ext cx="10057503" cy="7772400"/>
          </a:xfrm>
          <a:prstGeom prst="rect">
            <a:avLst/>
          </a:prstGeom>
        </p:spPr>
      </p:pic>
      <p:pic>
        <p:nvPicPr>
          <p:cNvPr id="13"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4348" y="600869"/>
            <a:ext cx="1325880" cy="507293"/>
          </a:xfrm>
          <a:prstGeom prst="rect">
            <a:avLst/>
          </a:prstGeom>
        </p:spPr>
      </p:pic>
      <p:sp>
        <p:nvSpPr>
          <p:cNvPr id="2" name="Program name">
            <a:extLst>
              <a:ext uri="{FF2B5EF4-FFF2-40B4-BE49-F238E27FC236}">
                <a16:creationId xmlns:a16="http://schemas.microsoft.com/office/drawing/2014/main" id="{7D3832A5-8EBD-D82B-1621-2310C0D3C148}"/>
              </a:ext>
            </a:extLst>
          </p:cNvPr>
          <p:cNvSpPr>
            <a:spLocks noGrp="1"/>
          </p:cNvSpPr>
          <p:nvPr>
            <p:ph type="body" sz="quarter" idx="46" hasCustomPrompt="1"/>
          </p:nvPr>
        </p:nvSpPr>
        <p:spPr bwMode="gray">
          <a:xfrm>
            <a:off x="7466344" y="465666"/>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8" name="Top kicker"/>
          <p:cNvSpPr>
            <a:spLocks noGrp="1"/>
          </p:cNvSpPr>
          <p:nvPr>
            <p:ph type="body" sz="quarter" idx="29" hasCustomPrompt="1"/>
          </p:nvPr>
        </p:nvSpPr>
        <p:spPr bwMode="gray">
          <a:xfrm>
            <a:off x="513555" y="131005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5" y="1524000"/>
            <a:ext cx="9033669" cy="276999"/>
          </a:xfrm>
        </p:spPr>
        <p:txBody>
          <a:bodyPr anchor="t"/>
          <a:lstStyle/>
          <a:p>
            <a:r>
              <a:rPr lang="en-US" dirty="0"/>
              <a:t>Page Title – Rockwell 20pt Regular, Title Case</a:t>
            </a:r>
          </a:p>
        </p:txBody>
      </p:sp>
      <p:sp>
        <p:nvSpPr>
          <p:cNvPr id="4" name="Subtitle"/>
          <p:cNvSpPr>
            <a:spLocks noGrp="1"/>
          </p:cNvSpPr>
          <p:nvPr>
            <p:ph type="body" sz="quarter" idx="28" hasCustomPrompt="1"/>
          </p:nvPr>
        </p:nvSpPr>
        <p:spPr bwMode="gray">
          <a:xfrm>
            <a:off x="513555" y="1905703"/>
            <a:ext cx="9034272"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5" y="7035708"/>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8008620" y="703570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Tree>
    <p:custDataLst>
      <p:tags r:id="rId1"/>
    </p:custDataLst>
    <p:extLst>
      <p:ext uri="{BB962C8B-B14F-4D97-AF65-F5344CB8AC3E}">
        <p14:creationId xmlns:p14="http://schemas.microsoft.com/office/powerpoint/2010/main" val="1898627957"/>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ogo #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14982D-B0D2-34B6-0861-F96038ED3E6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 y="0"/>
            <a:ext cx="10057503" cy="7772400"/>
          </a:xfrm>
          <a:prstGeom prst="rect">
            <a:avLst/>
          </a:prstGeom>
        </p:spPr>
      </p:pic>
      <p:pic>
        <p:nvPicPr>
          <p:cNvPr id="13"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4348" y="457994"/>
            <a:ext cx="1325880" cy="507293"/>
          </a:xfrm>
          <a:prstGeom prst="rect">
            <a:avLst/>
          </a:prstGeom>
        </p:spPr>
      </p:pic>
      <p:sp>
        <p:nvSpPr>
          <p:cNvPr id="9" name="Program name">
            <a:extLst>
              <a:ext uri="{FF2B5EF4-FFF2-40B4-BE49-F238E27FC236}">
                <a16:creationId xmlns:a16="http://schemas.microsoft.com/office/drawing/2014/main" id="{E47CB616-D25D-08EF-E3F4-F140682F9E04}"/>
              </a:ext>
            </a:extLst>
          </p:cNvPr>
          <p:cNvSpPr>
            <a:spLocks noGrp="1"/>
          </p:cNvSpPr>
          <p:nvPr>
            <p:ph type="body" sz="quarter" idx="46" hasCustomPrompt="1"/>
          </p:nvPr>
        </p:nvSpPr>
        <p:spPr bwMode="gray">
          <a:xfrm>
            <a:off x="7466344" y="466089"/>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8" name="Top kicker"/>
          <p:cNvSpPr>
            <a:spLocks noGrp="1"/>
          </p:cNvSpPr>
          <p:nvPr>
            <p:ph type="body" sz="quarter" idx="29" hasCustomPrompt="1"/>
          </p:nvPr>
        </p:nvSpPr>
        <p:spPr bwMode="gray">
          <a:xfrm>
            <a:off x="513555" y="131005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5" y="1524000"/>
            <a:ext cx="7132320" cy="276999"/>
          </a:xfrm>
        </p:spPr>
        <p:txBody>
          <a:bodyPr anchor="t"/>
          <a:lstStyle/>
          <a:p>
            <a:r>
              <a:rPr lang="en-US" dirty="0"/>
              <a:t>Page Title – Rockwell 20pt Regular, Title Case</a:t>
            </a:r>
          </a:p>
        </p:txBody>
      </p:sp>
      <p:sp>
        <p:nvSpPr>
          <p:cNvPr id="4" name="Subtitle"/>
          <p:cNvSpPr>
            <a:spLocks noGrp="1"/>
          </p:cNvSpPr>
          <p:nvPr>
            <p:ph type="body" sz="quarter" idx="28" hasCustomPrompt="1"/>
          </p:nvPr>
        </p:nvSpPr>
        <p:spPr bwMode="gray">
          <a:xfrm>
            <a:off x="513555" y="1905703"/>
            <a:ext cx="713232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5" y="7035708"/>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8008620" y="703570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Tree>
    <p:custDataLst>
      <p:tags r:id="rId1"/>
    </p:custDataLst>
    <p:extLst>
      <p:ext uri="{BB962C8B-B14F-4D97-AF65-F5344CB8AC3E}">
        <p14:creationId xmlns:p14="http://schemas.microsoft.com/office/powerpoint/2010/main" val="2024404718"/>
      </p:ext>
    </p:extLst>
  </p:cSld>
  <p:clrMapOvr>
    <a:masterClrMapping/>
  </p:clrMapOvr>
  <p:extLst>
    <p:ext uri="{DCECCB84-F9BA-43D5-87BE-67443E8EF086}">
      <p15:sldGuideLst xmlns:p15="http://schemas.microsoft.com/office/powerpoint/2012/main">
        <p15:guide id="1" orient="horz" pos="9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ogo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8B3909-B8B2-03B9-6768-7C923D7C39D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 y="0"/>
            <a:ext cx="10057503" cy="7772400"/>
          </a:xfrm>
          <a:prstGeom prst="rect">
            <a:avLst/>
          </a:prstGeom>
        </p:spPr>
      </p:pic>
      <p:pic>
        <p:nvPicPr>
          <p:cNvPr id="13"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4348" y="457994"/>
            <a:ext cx="1325880" cy="507293"/>
          </a:xfrm>
          <a:prstGeom prst="rect">
            <a:avLst/>
          </a:prstGeom>
        </p:spPr>
      </p:pic>
      <p:sp>
        <p:nvSpPr>
          <p:cNvPr id="7" name="Program name">
            <a:extLst>
              <a:ext uri="{FF2B5EF4-FFF2-40B4-BE49-F238E27FC236}">
                <a16:creationId xmlns:a16="http://schemas.microsoft.com/office/drawing/2014/main" id="{FD7E3BC1-F0E5-949F-8816-0A1A87EE92C1}"/>
              </a:ext>
            </a:extLst>
          </p:cNvPr>
          <p:cNvSpPr>
            <a:spLocks noGrp="1"/>
          </p:cNvSpPr>
          <p:nvPr>
            <p:ph type="body" sz="quarter" idx="46" hasCustomPrompt="1"/>
          </p:nvPr>
        </p:nvSpPr>
        <p:spPr bwMode="gray">
          <a:xfrm>
            <a:off x="7466344" y="466089"/>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8" name="Top kicker"/>
          <p:cNvSpPr>
            <a:spLocks noGrp="1"/>
          </p:cNvSpPr>
          <p:nvPr>
            <p:ph type="body" sz="quarter" idx="29" hasCustomPrompt="1"/>
          </p:nvPr>
        </p:nvSpPr>
        <p:spPr bwMode="gray">
          <a:xfrm>
            <a:off x="513555" y="131005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5" y="1524000"/>
            <a:ext cx="8229600" cy="276999"/>
          </a:xfrm>
        </p:spPr>
        <p:txBody>
          <a:bodyPr anchor="t"/>
          <a:lstStyle/>
          <a:p>
            <a:r>
              <a:rPr lang="en-US" dirty="0"/>
              <a:t>Page Title – Rockwell 20pt Regular, Title Case</a:t>
            </a:r>
          </a:p>
        </p:txBody>
      </p:sp>
      <p:sp>
        <p:nvSpPr>
          <p:cNvPr id="4" name="Subtitle"/>
          <p:cNvSpPr>
            <a:spLocks noGrp="1"/>
          </p:cNvSpPr>
          <p:nvPr>
            <p:ph type="body" sz="quarter" idx="28" hasCustomPrompt="1"/>
          </p:nvPr>
        </p:nvSpPr>
        <p:spPr bwMode="gray">
          <a:xfrm>
            <a:off x="513555" y="1905703"/>
            <a:ext cx="8229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5" y="7035708"/>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7170420" y="703570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Tree>
    <p:custDataLst>
      <p:tags r:id="rId1"/>
    </p:custDataLst>
    <p:extLst>
      <p:ext uri="{BB962C8B-B14F-4D97-AF65-F5344CB8AC3E}">
        <p14:creationId xmlns:p14="http://schemas.microsoft.com/office/powerpoint/2010/main" val="892141221"/>
      </p:ext>
    </p:extLst>
  </p:cSld>
  <p:clrMapOvr>
    <a:masterClrMapping/>
  </p:clrMapOvr>
  <p:extLst>
    <p:ext uri="{DCECCB84-F9BA-43D5-87BE-67443E8EF086}">
      <p15:sldGuideLst xmlns:p15="http://schemas.microsoft.com/office/powerpoint/2012/main">
        <p15:guide id="1" orient="horz" pos="960">
          <p15:clr>
            <a:srgbClr val="FBAE40"/>
          </p15:clr>
        </p15:guide>
        <p15:guide id="2" pos="54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791E7-A5C1-5267-88C4-B7706691958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l="6" r="6"/>
          <a:stretch/>
        </p:blipFill>
        <p:spPr>
          <a:xfrm>
            <a:off x="0" y="0"/>
            <a:ext cx="10057130" cy="7772400"/>
          </a:xfrm>
          <a:prstGeom prst="rect">
            <a:avLst/>
          </a:prstGeom>
        </p:spPr>
      </p:pic>
      <p:pic>
        <p:nvPicPr>
          <p:cNvPr id="8"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84554" y="640541"/>
            <a:ext cx="1685547" cy="734569"/>
          </a:xfrm>
          <a:prstGeom prst="rect">
            <a:avLst/>
          </a:prstGeom>
          <a:noFill/>
          <a:ln>
            <a:noFill/>
          </a:ln>
        </p:spPr>
      </p:pic>
      <p:sp>
        <p:nvSpPr>
          <p:cNvPr id="19" name="Program name"/>
          <p:cNvSpPr>
            <a:spLocks noGrp="1"/>
          </p:cNvSpPr>
          <p:nvPr>
            <p:ph type="body" sz="quarter" idx="17" hasCustomPrompt="1"/>
          </p:nvPr>
        </p:nvSpPr>
        <p:spPr bwMode="gray">
          <a:xfrm>
            <a:off x="1104900" y="2267057"/>
            <a:ext cx="2204450" cy="301621"/>
          </a:xfrm>
          <a:solidFill>
            <a:schemeClr val="accent4"/>
          </a:solidFill>
        </p:spPr>
        <p:txBody>
          <a:bodyPr wrap="none" lIns="91440" tIns="73152" rIns="91440" bIns="73152" anchor="ctr" anchorCtr="0">
            <a:spAutoFit/>
          </a:bodyPr>
          <a:lstStyle>
            <a:lvl1pPr marL="0" indent="0" algn="l">
              <a:spcBef>
                <a:spcPts val="0"/>
              </a:spcBef>
              <a:buNone/>
              <a:defRPr sz="1000" cap="all" baseline="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Product or Document Type</a:t>
            </a:r>
          </a:p>
        </p:txBody>
      </p:sp>
      <p:sp>
        <p:nvSpPr>
          <p:cNvPr id="17" name="Page title"/>
          <p:cNvSpPr>
            <a:spLocks noGrp="1"/>
          </p:cNvSpPr>
          <p:nvPr>
            <p:ph type="title" hasCustomPrompt="1"/>
          </p:nvPr>
        </p:nvSpPr>
        <p:spPr bwMode="gray">
          <a:xfrm>
            <a:off x="1104900" y="2798394"/>
            <a:ext cx="5943600"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8" name="Page subtitle"/>
          <p:cNvSpPr>
            <a:spLocks noGrp="1"/>
          </p:cNvSpPr>
          <p:nvPr>
            <p:ph type="body" sz="quarter" idx="16" hasCustomPrompt="1"/>
          </p:nvPr>
        </p:nvSpPr>
        <p:spPr bwMode="gray">
          <a:xfrm>
            <a:off x="1104900" y="3949324"/>
            <a:ext cx="5943600" cy="215444"/>
          </a:xfrm>
          <a:prstGeom prst="rect">
            <a:avLst/>
          </a:prstGeom>
          <a:ln w="12700">
            <a:noFill/>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5" name="Green box directions - decorative">
            <a:extLst>
              <a:ext uri="{FF2B5EF4-FFF2-40B4-BE49-F238E27FC236}">
                <a16:creationId xmlns:a16="http://schemas.microsoft.com/office/drawing/2014/main" id="{D96A7E12-E908-5AF7-B524-048DE4CE3284}"/>
              </a:ext>
              <a:ext uri="{C183D7F6-B498-43B3-948B-1728B52AA6E4}">
                <adec:decorative xmlns:adec="http://schemas.microsoft.com/office/drawing/2017/decorative" val="1"/>
              </a:ext>
            </a:extLst>
          </p:cNvPr>
          <p:cNvSpPr txBox="1">
            <a:spLocks/>
          </p:cNvSpPr>
          <p:nvPr userDrawn="1"/>
        </p:nvSpPr>
        <p:spPr bwMode="gray">
          <a:xfrm>
            <a:off x="10192096" y="2267057"/>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Insight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blue tab </a:t>
            </a:r>
            <a:br>
              <a:rPr lang="en-US" sz="800" b="0" i="1" baseline="0" dirty="0">
                <a:solidFill>
                  <a:schemeClr val="bg1"/>
                </a:solidFill>
                <a:latin typeface="Arial" panose="020B0604020202020204" pitchFamily="34" charset="0"/>
                <a:cs typeface="Arial" panose="020B0604020202020204" pitchFamily="34" charset="0"/>
              </a:rPr>
            </a:br>
            <a:r>
              <a:rPr lang="en-US" sz="800" b="0" i="1" baseline="0" dirty="0">
                <a:solidFill>
                  <a:schemeClr val="bg1"/>
                </a:solidFill>
                <a:latin typeface="Arial" panose="020B0604020202020204" pitchFamily="34" charset="0"/>
                <a:cs typeface="Arial" panose="020B0604020202020204" pitchFamily="34" charset="0"/>
              </a:rPr>
              <a:t>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13074468"/>
      </p:ext>
    </p:extLst>
  </p:cSld>
  <p:clrMapOvr>
    <a:masterClrMapping/>
  </p:clrMapOvr>
  <p:extLst>
    <p:ext uri="{DCECCB84-F9BA-43D5-87BE-67443E8EF086}">
      <p15:sldGuideLst xmlns:p15="http://schemas.microsoft.com/office/powerpoint/2012/main">
        <p15:guide id="1" pos="6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ogo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C97450-1DA2-1645-3BA6-4F2CF5B5AFE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 y="0"/>
            <a:ext cx="10057503" cy="7772400"/>
          </a:xfrm>
          <a:prstGeom prst="rect">
            <a:avLst/>
          </a:prstGeom>
        </p:spPr>
      </p:pic>
      <p:pic>
        <p:nvPicPr>
          <p:cNvPr id="13"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4348" y="457994"/>
            <a:ext cx="1325880" cy="507293"/>
          </a:xfrm>
          <a:prstGeom prst="rect">
            <a:avLst/>
          </a:prstGeom>
        </p:spPr>
      </p:pic>
      <p:sp>
        <p:nvSpPr>
          <p:cNvPr id="21" name="Program name">
            <a:extLst>
              <a:ext uri="{FF2B5EF4-FFF2-40B4-BE49-F238E27FC236}">
                <a16:creationId xmlns:a16="http://schemas.microsoft.com/office/drawing/2014/main" id="{A73C24AE-2C88-5E71-838D-7A36414EC241}"/>
              </a:ext>
            </a:extLst>
          </p:cNvPr>
          <p:cNvSpPr>
            <a:spLocks noGrp="1"/>
          </p:cNvSpPr>
          <p:nvPr>
            <p:ph type="body" sz="quarter" idx="46" hasCustomPrompt="1"/>
          </p:nvPr>
        </p:nvSpPr>
        <p:spPr bwMode="gray">
          <a:xfrm>
            <a:off x="7466344" y="465315"/>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8" name="Top kicker"/>
          <p:cNvSpPr>
            <a:spLocks noGrp="1"/>
          </p:cNvSpPr>
          <p:nvPr>
            <p:ph type="body" sz="quarter" idx="29" hasCustomPrompt="1"/>
          </p:nvPr>
        </p:nvSpPr>
        <p:spPr bwMode="gray">
          <a:xfrm>
            <a:off x="513555" y="131005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5" y="1524000"/>
            <a:ext cx="8229600" cy="276999"/>
          </a:xfrm>
        </p:spPr>
        <p:txBody>
          <a:bodyPr anchor="t"/>
          <a:lstStyle/>
          <a:p>
            <a:r>
              <a:rPr lang="en-US" dirty="0"/>
              <a:t>Page Title – Rockwell 20pt Regular, Title Case</a:t>
            </a:r>
          </a:p>
        </p:txBody>
      </p:sp>
      <p:sp>
        <p:nvSpPr>
          <p:cNvPr id="4" name="Subtitle"/>
          <p:cNvSpPr>
            <a:spLocks noGrp="1"/>
          </p:cNvSpPr>
          <p:nvPr>
            <p:ph type="body" sz="quarter" idx="28" hasCustomPrompt="1"/>
          </p:nvPr>
        </p:nvSpPr>
        <p:spPr bwMode="gray">
          <a:xfrm>
            <a:off x="513555" y="1905703"/>
            <a:ext cx="8229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5" y="7035708"/>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7170420" y="703570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Tree>
    <p:custDataLst>
      <p:tags r:id="rId1"/>
    </p:custDataLst>
    <p:extLst>
      <p:ext uri="{BB962C8B-B14F-4D97-AF65-F5344CB8AC3E}">
        <p14:creationId xmlns:p14="http://schemas.microsoft.com/office/powerpoint/2010/main" val="396413575"/>
      </p:ext>
    </p:extLst>
  </p:cSld>
  <p:clrMapOvr>
    <a:masterClrMapping/>
  </p:clrMapOvr>
  <p:extLst>
    <p:ext uri="{DCECCB84-F9BA-43D5-87BE-67443E8EF086}">
      <p15:sldGuideLst xmlns:p15="http://schemas.microsoft.com/office/powerpoint/2012/main">
        <p15:guide id="1" orient="horz" pos="960">
          <p15:clr>
            <a:srgbClr val="FBAE40"/>
          </p15:clr>
        </p15:guide>
        <p15:guide id="2" pos="549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Logo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C5AD8A-3120-A2A3-07FA-A9F121817C5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 y="0"/>
            <a:ext cx="10057503" cy="7772400"/>
          </a:xfrm>
          <a:prstGeom prst="rect">
            <a:avLst/>
          </a:prstGeom>
        </p:spPr>
      </p:pic>
      <p:pic>
        <p:nvPicPr>
          <p:cNvPr id="13"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4348" y="457994"/>
            <a:ext cx="1325880" cy="507293"/>
          </a:xfrm>
          <a:prstGeom prst="rect">
            <a:avLst/>
          </a:prstGeom>
        </p:spPr>
      </p:pic>
      <p:sp>
        <p:nvSpPr>
          <p:cNvPr id="2" name="Program name">
            <a:extLst>
              <a:ext uri="{FF2B5EF4-FFF2-40B4-BE49-F238E27FC236}">
                <a16:creationId xmlns:a16="http://schemas.microsoft.com/office/drawing/2014/main" id="{9C729044-7F63-C3A4-C3FE-6E99D5A27487}"/>
              </a:ext>
            </a:extLst>
          </p:cNvPr>
          <p:cNvSpPr>
            <a:spLocks noGrp="1"/>
          </p:cNvSpPr>
          <p:nvPr>
            <p:ph type="body" sz="quarter" idx="46" hasCustomPrompt="1"/>
          </p:nvPr>
        </p:nvSpPr>
        <p:spPr bwMode="gray">
          <a:xfrm>
            <a:off x="7466344" y="466089"/>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8" name="Top kicker"/>
          <p:cNvSpPr>
            <a:spLocks noGrp="1"/>
          </p:cNvSpPr>
          <p:nvPr>
            <p:ph type="body" sz="quarter" idx="29" hasCustomPrompt="1"/>
          </p:nvPr>
        </p:nvSpPr>
        <p:spPr bwMode="gray">
          <a:xfrm>
            <a:off x="513555" y="131005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5" y="1524000"/>
            <a:ext cx="8229600" cy="276999"/>
          </a:xfrm>
        </p:spPr>
        <p:txBody>
          <a:bodyPr anchor="t"/>
          <a:lstStyle/>
          <a:p>
            <a:r>
              <a:rPr lang="en-US" dirty="0"/>
              <a:t>Page Title – Rockwell 20pt Regular, Title Case</a:t>
            </a:r>
          </a:p>
        </p:txBody>
      </p:sp>
      <p:sp>
        <p:nvSpPr>
          <p:cNvPr id="4" name="Subtitle"/>
          <p:cNvSpPr>
            <a:spLocks noGrp="1"/>
          </p:cNvSpPr>
          <p:nvPr>
            <p:ph type="body" sz="quarter" idx="28" hasCustomPrompt="1"/>
          </p:nvPr>
        </p:nvSpPr>
        <p:spPr bwMode="gray">
          <a:xfrm>
            <a:off x="513555" y="1905703"/>
            <a:ext cx="8229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5" y="7035708"/>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7170420" y="703570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Tree>
    <p:custDataLst>
      <p:tags r:id="rId1"/>
    </p:custDataLst>
    <p:extLst>
      <p:ext uri="{BB962C8B-B14F-4D97-AF65-F5344CB8AC3E}">
        <p14:creationId xmlns:p14="http://schemas.microsoft.com/office/powerpoint/2010/main" val="496680401"/>
      </p:ext>
    </p:extLst>
  </p:cSld>
  <p:clrMapOvr>
    <a:masterClrMapping/>
  </p:clrMapOvr>
  <p:extLst>
    <p:ext uri="{DCECCB84-F9BA-43D5-87BE-67443E8EF086}">
      <p15:sldGuideLst xmlns:p15="http://schemas.microsoft.com/office/powerpoint/2012/main">
        <p15:guide id="1" orient="horz" pos="960">
          <p15:clr>
            <a:srgbClr val="FBAE40"/>
          </p15:clr>
        </p15:guide>
        <p15:guide id="2" pos="549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ooters with Logo">
    <p:bg bwMode="gray">
      <p:bgPr>
        <a:solidFill>
          <a:srgbClr val="008A00"/>
        </a:solidFill>
        <a:effectLst/>
      </p:bgPr>
    </p:bg>
    <p:spTree>
      <p:nvGrpSpPr>
        <p:cNvPr id="1" name=""/>
        <p:cNvGrpSpPr/>
        <p:nvPr/>
      </p:nvGrpSpPr>
      <p:grpSpPr>
        <a:xfrm>
          <a:off x="0" y="0"/>
          <a:ext cx="0" cy="0"/>
          <a:chOff x="0" y="0"/>
          <a:chExt cx="0" cy="0"/>
        </a:xfrm>
      </p:grpSpPr>
      <p:sp>
        <p:nvSpPr>
          <p:cNvPr id="3" name="Title - decorative">
            <a:extLst>
              <a:ext uri="{C183D7F6-B498-43B3-948B-1728B52AA6E4}">
                <adec:decorative xmlns:adec="http://schemas.microsoft.com/office/drawing/2017/decorative" val="1"/>
              </a:ext>
            </a:extLst>
          </p:cNvPr>
          <p:cNvSpPr txBox="1"/>
          <p:nvPr userDrawn="1"/>
        </p:nvSpPr>
        <p:spPr bwMode="gray">
          <a:xfrm>
            <a:off x="850491" y="1290990"/>
            <a:ext cx="8357419" cy="3185487"/>
          </a:xfrm>
          <a:prstGeom prst="rect">
            <a:avLst/>
          </a:prstGeom>
          <a:noFill/>
        </p:spPr>
        <p:txBody>
          <a:bodyPr wrap="square" lIns="0" tIns="0" rIns="0" bIns="0" rtlCol="0">
            <a:spAutoFit/>
          </a:bodyPr>
          <a:lstStyle/>
          <a:p>
            <a:pPr>
              <a:lnSpc>
                <a:spcPct val="90000"/>
              </a:lnSpc>
              <a:spcBef>
                <a:spcPts val="500"/>
              </a:spcBef>
            </a:pPr>
            <a:r>
              <a:rPr lang="en-US" sz="11500" b="1" dirty="0">
                <a:solidFill>
                  <a:schemeClr val="bg1"/>
                </a:solidFill>
              </a:rPr>
              <a:t>Footers</a:t>
            </a:r>
            <a:br>
              <a:rPr lang="en-US" sz="11500" b="1" dirty="0">
                <a:solidFill>
                  <a:schemeClr val="bg1"/>
                </a:solidFill>
              </a:rPr>
            </a:br>
            <a:r>
              <a:rPr lang="en-US" sz="11500" b="1" dirty="0">
                <a:solidFill>
                  <a:schemeClr val="bg1"/>
                </a:solidFill>
              </a:rPr>
              <a:t>with Logo</a:t>
            </a:r>
          </a:p>
        </p:txBody>
      </p:sp>
      <p:cxnSp>
        <p:nvCxnSpPr>
          <p:cNvPr id="5" name="Arrow - decorative">
            <a:extLst>
              <a:ext uri="{C183D7F6-B498-43B3-948B-1728B52AA6E4}">
                <adec:decorative xmlns:adec="http://schemas.microsoft.com/office/drawing/2017/decorative" val="1"/>
              </a:ext>
            </a:extLst>
          </p:cNvPr>
          <p:cNvCxnSpPr/>
          <p:nvPr userDrawn="1"/>
        </p:nvCxnSpPr>
        <p:spPr bwMode="gray">
          <a:xfrm>
            <a:off x="943896" y="60173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51418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8" name="Top kicker"/>
          <p:cNvSpPr>
            <a:spLocks noGrp="1"/>
          </p:cNvSpPr>
          <p:nvPr>
            <p:ph type="body" sz="quarter" idx="29" hasCustomPrompt="1"/>
          </p:nvPr>
        </p:nvSpPr>
        <p:spPr bwMode="gray">
          <a:xfrm>
            <a:off x="513556" y="46507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6" y="696077"/>
            <a:ext cx="9031288" cy="307777"/>
          </a:xfrm>
        </p:spPr>
        <p:txBody>
          <a:bodyPr/>
          <a:lstStyle/>
          <a:p>
            <a:r>
              <a:rPr lang="en-US" dirty="0"/>
              <a:t>Page Title – Rockwell 20pt Regular, Title Case</a:t>
            </a:r>
          </a:p>
        </p:txBody>
      </p:sp>
      <p:sp>
        <p:nvSpPr>
          <p:cNvPr id="4" name="Subtitle"/>
          <p:cNvSpPr>
            <a:spLocks noGrp="1"/>
          </p:cNvSpPr>
          <p:nvPr>
            <p:ph type="body" sz="quarter" idx="28" hasCustomPrompt="1"/>
          </p:nvPr>
        </p:nvSpPr>
        <p:spPr bwMode="gray">
          <a:xfrm>
            <a:off x="513556" y="1106655"/>
            <a:ext cx="9034272"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1563" y="6896100"/>
            <a:ext cx="2011680" cy="228600"/>
          </a:xfrm>
        </p:spPr>
        <p:txBody>
          <a:bodyPr anchor="b" anchorCtr="0"/>
          <a:lstStyle>
            <a:lvl1pPr marL="117475" indent="-117475">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8008620" y="689610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11" name="White box behind logo - decorative">
            <a:extLst>
              <a:ext uri="{C183D7F6-B498-43B3-948B-1728B52AA6E4}">
                <adec:decorative xmlns:adec="http://schemas.microsoft.com/office/drawing/2017/decorative" val="1"/>
              </a:ext>
            </a:extLst>
          </p:cNvPr>
          <p:cNvSpPr/>
          <p:nvPr userDrawn="1"/>
        </p:nvSpPr>
        <p:spPr bwMode="gray">
          <a:xfrm>
            <a:off x="0" y="7264169"/>
            <a:ext cx="3890963" cy="508205"/>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1175" y="7270675"/>
            <a:ext cx="713232" cy="272888"/>
          </a:xfrm>
          <a:prstGeom prst="rect">
            <a:avLst/>
          </a:prstGeom>
        </p:spPr>
      </p:pic>
      <p:cxnSp>
        <p:nvCxnSpPr>
          <p:cNvPr id="16" name="Header line - decorative">
            <a:extLst>
              <a:ext uri="{C183D7F6-B498-43B3-948B-1728B52AA6E4}">
                <adec:decorative xmlns:adec="http://schemas.microsoft.com/office/drawing/2017/decorative" val="1"/>
              </a:ext>
            </a:extLst>
          </p:cNvPr>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4" name="Copyright - decorative">
            <a:extLst>
              <a:ext uri="{C183D7F6-B498-43B3-948B-1728B52AA6E4}">
                <adec:decorative xmlns:adec="http://schemas.microsoft.com/office/drawing/2017/decorative" val="1"/>
              </a:ext>
            </a:extLst>
          </p:cNvPr>
          <p:cNvSpPr txBox="1"/>
          <p:nvPr userDrawn="1"/>
        </p:nvSpPr>
        <p:spPr bwMode="gray">
          <a:xfrm>
            <a:off x="6869862" y="7366084"/>
            <a:ext cx="23129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1"/>
    </p:custDataLst>
    <p:extLst>
      <p:ext uri="{BB962C8B-B14F-4D97-AF65-F5344CB8AC3E}">
        <p14:creationId xmlns:p14="http://schemas.microsoft.com/office/powerpoint/2010/main" val="2712362036"/>
      </p:ext>
    </p:extLst>
  </p:cSld>
  <p:clrMapOvr>
    <a:masterClrMapping/>
  </p:clrMapOvr>
  <p:extLst>
    <p:ext uri="{DCECCB84-F9BA-43D5-87BE-67443E8EF086}">
      <p15:sldGuideLst xmlns:p15="http://schemas.microsoft.com/office/powerpoint/2012/main">
        <p15:guide id="1" orient="horz" pos="44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2" name="Text Placeholder 7"/>
          <p:cNvSpPr>
            <a:spLocks noGrp="1"/>
          </p:cNvSpPr>
          <p:nvPr>
            <p:ph type="body" sz="quarter" idx="30" hasCustomPrompt="1"/>
          </p:nvPr>
        </p:nvSpPr>
        <p:spPr bwMode="gray">
          <a:xfrm>
            <a:off x="513556" y="465137"/>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1"/>
          <p:cNvSpPr>
            <a:spLocks noGrp="1"/>
          </p:cNvSpPr>
          <p:nvPr>
            <p:ph type="title" hasCustomPrompt="1"/>
          </p:nvPr>
        </p:nvSpPr>
        <p:spPr bwMode="gray">
          <a:xfrm>
            <a:off x="513556" y="696077"/>
            <a:ext cx="9031288" cy="307777"/>
          </a:xfrm>
        </p:spPr>
        <p:txBody>
          <a:bodyPr/>
          <a:lstStyle/>
          <a:p>
            <a:r>
              <a:rPr lang="en-US" dirty="0"/>
              <a:t>Page Title – Rockwell 20pt Regular, Title Case</a:t>
            </a:r>
          </a:p>
        </p:txBody>
      </p:sp>
      <p:sp>
        <p:nvSpPr>
          <p:cNvPr id="11" name="Text Placeholder 3"/>
          <p:cNvSpPr>
            <a:spLocks noGrp="1"/>
          </p:cNvSpPr>
          <p:nvPr>
            <p:ph type="body" sz="quarter" idx="28" hasCustomPrompt="1"/>
          </p:nvPr>
        </p:nvSpPr>
        <p:spPr bwMode="gray">
          <a:xfrm>
            <a:off x="2858585" y="1309120"/>
            <a:ext cx="66886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ext Placeholder 2"/>
          <p:cNvSpPr>
            <a:spLocks noGrp="1"/>
          </p:cNvSpPr>
          <p:nvPr>
            <p:ph type="body" sz="quarter" idx="31" hasCustomPrompt="1"/>
          </p:nvPr>
        </p:nvSpPr>
        <p:spPr bwMode="gray">
          <a:xfrm>
            <a:off x="513556" y="1311809"/>
            <a:ext cx="2130552" cy="5812892"/>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4" name="Text Placeholder 13"/>
          <p:cNvSpPr>
            <a:spLocks noGrp="1"/>
          </p:cNvSpPr>
          <p:nvPr>
            <p:ph type="body" sz="quarter" idx="34" hasCustomPrompt="1"/>
          </p:nvPr>
        </p:nvSpPr>
        <p:spPr bwMode="gray">
          <a:xfrm>
            <a:off x="2863347" y="6896100"/>
            <a:ext cx="2011680" cy="228600"/>
          </a:xfrm>
        </p:spPr>
        <p:txBody>
          <a:bodyPr anchor="b" anchorCtr="0"/>
          <a:lstStyle>
            <a:lvl1pPr marL="114300" indent="-114300">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 Placeholder 8">
            <a:extLst>
              <a:ext uri="{C183D7F6-B498-43B3-948B-1728B52AA6E4}">
                <adec:decorative xmlns:adec="http://schemas.microsoft.com/office/drawing/2017/decorative" val="1"/>
              </a:ext>
            </a:extLst>
          </p:cNvPr>
          <p:cNvSpPr>
            <a:spLocks noGrp="1"/>
          </p:cNvSpPr>
          <p:nvPr>
            <p:ph type="body" sz="quarter" idx="33" hasCustomPrompt="1"/>
          </p:nvPr>
        </p:nvSpPr>
        <p:spPr bwMode="gray">
          <a:xfrm>
            <a:off x="8008620" y="6896100"/>
            <a:ext cx="1554480" cy="228600"/>
          </a:xfrm>
          <a:noFill/>
        </p:spPr>
        <p:txBody>
          <a:bodyPr anchor="b" anchorCtr="0"/>
          <a:lstStyle>
            <a:lvl1pPr marL="0" indent="0">
              <a:spcBef>
                <a:spcPts val="0"/>
              </a:spcBef>
              <a:buFont typeface="Arial" panose="020B0604020202020204" pitchFamily="34" charset="0"/>
              <a:buNone/>
              <a:defRPr sz="500">
                <a:solidFill>
                  <a:schemeClr val="tx1"/>
                </a:solidFill>
              </a:defRPr>
            </a:lvl1pPr>
            <a:lvl2pPr marL="112713" indent="0">
              <a:spcBef>
                <a:spcPts val="0"/>
              </a:spcBef>
              <a:buFont typeface="Arial" panose="020B0604020202020204" pitchFamily="34" charset="0"/>
              <a:buNone/>
              <a:defRPr sz="500"/>
            </a:lvl2pPr>
            <a:lvl3pPr marL="230187" indent="0">
              <a:spcBef>
                <a:spcPts val="0"/>
              </a:spcBef>
              <a:buFont typeface="Arial" panose="020B0604020202020204" pitchFamily="34" charset="0"/>
              <a:buNone/>
              <a:defRPr sz="500"/>
            </a:lvl3pPr>
            <a:lvl4pPr marL="342900" indent="0">
              <a:spcBef>
                <a:spcPts val="0"/>
              </a:spcBef>
              <a:buFont typeface="Arial" panose="020B0604020202020204" pitchFamily="34" charset="0"/>
              <a:buNone/>
              <a:defRPr sz="500"/>
            </a:lvl4pPr>
            <a:lvl5pPr marL="458787" indent="0">
              <a:spcBef>
                <a:spcPts val="0"/>
              </a:spcBef>
              <a:buFont typeface="Arial" panose="020B0604020202020204" pitchFamily="34" charset="0"/>
              <a:buNone/>
              <a:defRPr sz="500"/>
            </a:lvl5pPr>
          </a:lstStyle>
          <a:p>
            <a:pPr lvl="0"/>
            <a:r>
              <a:rPr lang="en-US" dirty="0"/>
              <a:t>Source: Click to add source. Use a single space after “Source:” and a period at the end of the source. Stretch box to the left as needed.</a:t>
            </a:r>
          </a:p>
        </p:txBody>
      </p:sp>
      <p:sp>
        <p:nvSpPr>
          <p:cNvPr id="13" name="Rectangle 12">
            <a:extLst>
              <a:ext uri="{C183D7F6-B498-43B3-948B-1728B52AA6E4}">
                <adec:decorative xmlns:adec="http://schemas.microsoft.com/office/drawing/2017/decorative" val="1"/>
              </a:ext>
            </a:extLst>
          </p:cNvPr>
          <p:cNvSpPr/>
          <p:nvPr userDrawn="1"/>
        </p:nvSpPr>
        <p:spPr bwMode="gray">
          <a:xfrm>
            <a:off x="0" y="7264170"/>
            <a:ext cx="3890963" cy="50823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7" name="TextBox 16">
            <a:extLst>
              <a:ext uri="{C183D7F6-B498-43B3-948B-1728B52AA6E4}">
                <adec:decorative xmlns:adec="http://schemas.microsoft.com/office/drawing/2017/decorative" val="1"/>
              </a:ext>
            </a:extLst>
          </p:cNvPr>
          <p:cNvSpPr txBox="1"/>
          <p:nvPr userDrawn="1"/>
        </p:nvSpPr>
        <p:spPr bwMode="gray">
          <a:xfrm>
            <a:off x="6870814" y="7366084"/>
            <a:ext cx="23129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a:t>
            </a:r>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1175" y="7270675"/>
            <a:ext cx="713232" cy="272888"/>
          </a:xfrm>
          <a:prstGeom prst="rect">
            <a:avLst/>
          </a:prstGeom>
        </p:spPr>
      </p:pic>
      <p:cxnSp>
        <p:nvCxnSpPr>
          <p:cNvPr id="16" name="Straight Connector 15">
            <a:extLst>
              <a:ext uri="{C183D7F6-B498-43B3-948B-1728B52AA6E4}">
                <adec:decorative xmlns:adec="http://schemas.microsoft.com/office/drawing/2017/decorative" val="1"/>
              </a:ext>
            </a:extLst>
          </p:cNvPr>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a:cxnSpLocks/>
          </p:cNvCxnSpPr>
          <p:nvPr userDrawn="1"/>
        </p:nvCxnSpPr>
        <p:spPr bwMode="gray">
          <a:xfrm>
            <a:off x="2727826" y="1337743"/>
            <a:ext cx="0" cy="5786957"/>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71528172"/>
      </p:ext>
    </p:extLst>
  </p:cSld>
  <p:clrMapOvr>
    <a:masterClrMapping/>
  </p:clrMapOvr>
  <p:extLst>
    <p:ext uri="{DCECCB84-F9BA-43D5-87BE-67443E8EF086}">
      <p15:sldGuideLst xmlns:p15="http://schemas.microsoft.com/office/powerpoint/2012/main">
        <p15:guide id="1" orient="horz" pos="824">
          <p15:clr>
            <a:srgbClr val="FBAE40"/>
          </p15:clr>
        </p15:guide>
        <p15:guide id="2" pos="1802">
          <p15:clr>
            <a:srgbClr val="FBAE40"/>
          </p15:clr>
        </p15:guide>
        <p15:guide id="3" pos="1666">
          <p15:clr>
            <a:srgbClr val="FBAE40"/>
          </p15:clr>
        </p15:guide>
        <p15:guide id="4" orient="horz" pos="44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660495" y="355239"/>
            <a:ext cx="3012136" cy="159274"/>
          </a:xfrm>
        </p:spPr>
        <p:txBody>
          <a:bodyPr wrap="square"/>
          <a:lstStyle>
            <a:lvl1pPr marL="0" indent="0">
              <a:spcBef>
                <a:spcPts val="0"/>
              </a:spcBef>
              <a:buNone/>
              <a:defRPr sz="1035">
                <a:solidFill>
                  <a:schemeClr val="tx1"/>
                </a:solidFill>
              </a:defRPr>
            </a:lvl1pPr>
            <a:lvl2pPr>
              <a:spcBef>
                <a:spcPts val="0"/>
              </a:spcBef>
              <a:defRPr sz="1035"/>
            </a:lvl2pPr>
            <a:lvl3pPr>
              <a:spcBef>
                <a:spcPts val="0"/>
              </a:spcBef>
              <a:defRPr sz="1035"/>
            </a:lvl3pPr>
            <a:lvl4pPr>
              <a:spcBef>
                <a:spcPts val="0"/>
              </a:spcBef>
              <a:defRPr sz="1035"/>
            </a:lvl4pPr>
            <a:lvl5pPr>
              <a:spcBef>
                <a:spcPts val="0"/>
              </a:spcBef>
              <a:defRPr sz="1035"/>
            </a:lvl5pPr>
          </a:lstStyle>
          <a:p>
            <a:pPr lvl="0"/>
            <a:r>
              <a:rPr lang="en-US" dirty="0"/>
              <a:t>Top Kicker – Verdana 8pt Regular, Title Case</a:t>
            </a:r>
          </a:p>
        </p:txBody>
      </p:sp>
      <p:sp>
        <p:nvSpPr>
          <p:cNvPr id="3" name="Title"/>
          <p:cNvSpPr>
            <a:spLocks noGrp="1"/>
          </p:cNvSpPr>
          <p:nvPr>
            <p:ph type="title" hasCustomPrompt="1"/>
          </p:nvPr>
        </p:nvSpPr>
        <p:spPr bwMode="gray">
          <a:xfrm>
            <a:off x="660494" y="501881"/>
            <a:ext cx="8740494" cy="276999"/>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660494" y="858317"/>
            <a:ext cx="8740494" cy="258853"/>
          </a:xfrm>
        </p:spPr>
        <p:txBody>
          <a:bodyPr/>
          <a:lstStyle>
            <a:lvl1pPr marL="0" indent="0">
              <a:spcBef>
                <a:spcPts val="0"/>
              </a:spcBef>
              <a:buNone/>
              <a:defRPr sz="1682">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660278" y="7074363"/>
            <a:ext cx="2544184" cy="298736"/>
          </a:xfrm>
        </p:spPr>
        <p:txBody>
          <a:bodyPr anchor="b" anchorCtr="0"/>
          <a:lstStyle>
            <a:lvl1pPr marL="153824" indent="-153824">
              <a:spcBef>
                <a:spcPts val="129"/>
              </a:spcBef>
              <a:buFont typeface="+mj-lt"/>
              <a:buAutoNum type="arabicParenR"/>
              <a:defRPr sz="647">
                <a:solidFill>
                  <a:schemeClr val="tx1"/>
                </a:solidFill>
              </a:defRPr>
            </a:lvl1pPr>
            <a:lvl2pPr marL="145855" indent="0">
              <a:spcBef>
                <a:spcPts val="0"/>
              </a:spcBef>
              <a:buNone/>
              <a:defRPr sz="647"/>
            </a:lvl2pPr>
            <a:lvl3pPr marL="297871" indent="0">
              <a:spcBef>
                <a:spcPts val="0"/>
              </a:spcBef>
              <a:buNone/>
              <a:defRPr sz="647"/>
            </a:lvl3pPr>
            <a:lvl4pPr marL="443725" indent="0">
              <a:spcBef>
                <a:spcPts val="0"/>
              </a:spcBef>
              <a:buNone/>
              <a:defRPr sz="647"/>
            </a:lvl4pPr>
            <a:lvl5pPr marL="593686" indent="0">
              <a:spcBef>
                <a:spcPts val="0"/>
              </a:spcBef>
              <a:buNone/>
              <a:defRPr sz="647"/>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7386442" y="7074362"/>
            <a:ext cx="2011680" cy="298736"/>
          </a:xfrm>
        </p:spPr>
        <p:txBody>
          <a:bodyPr anchor="b" anchorCtr="0"/>
          <a:lstStyle>
            <a:lvl1pPr marL="0" indent="0">
              <a:spcBef>
                <a:spcPts val="0"/>
              </a:spcBef>
              <a:buNone/>
              <a:defRPr sz="647">
                <a:solidFill>
                  <a:schemeClr val="tx1"/>
                </a:solidFill>
              </a:defRPr>
            </a:lvl1pPr>
            <a:lvl2pPr marL="145855" indent="0">
              <a:spcBef>
                <a:spcPts val="0"/>
              </a:spcBef>
              <a:buNone/>
              <a:defRPr sz="647"/>
            </a:lvl2pPr>
            <a:lvl3pPr marL="297871" indent="0">
              <a:spcBef>
                <a:spcPts val="0"/>
              </a:spcBef>
              <a:buNone/>
              <a:defRPr sz="647"/>
            </a:lvl3pPr>
            <a:lvl4pPr marL="443725" indent="0">
              <a:spcBef>
                <a:spcPts val="0"/>
              </a:spcBef>
              <a:buNone/>
              <a:defRPr sz="647"/>
            </a:lvl4pPr>
            <a:lvl5pPr marL="593686" indent="0">
              <a:spcBef>
                <a:spcPts val="0"/>
              </a:spcBef>
              <a:buNone/>
              <a:defRPr sz="647"/>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652276" y="801364"/>
            <a:ext cx="8748712"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6972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2" name="Title 31">
            <a:extLst>
              <a:ext uri="{FF2B5EF4-FFF2-40B4-BE49-F238E27FC236}">
                <a16:creationId xmlns:a16="http://schemas.microsoft.com/office/drawing/2014/main" id="{3CC970B7-3E21-70FF-AA89-4050F1CA9F5F}"/>
              </a:ext>
            </a:extLst>
          </p:cNvPr>
          <p:cNvSpPr>
            <a:spLocks noGrp="1"/>
          </p:cNvSpPr>
          <p:nvPr>
            <p:ph type="title" hasCustomPrompt="1"/>
          </p:nvPr>
        </p:nvSpPr>
        <p:spPr>
          <a:xfrm>
            <a:off x="513556" y="-410962"/>
            <a:ext cx="9031288" cy="276999"/>
          </a:xfrm>
        </p:spPr>
        <p:txBody>
          <a:bodyPr vert="horz" wrap="square" lIns="0" tIns="0" rIns="0" bIns="0" rtlCol="0" anchor="b" anchorCtr="0">
            <a:spAutoFit/>
          </a:bodyPr>
          <a:lstStyle>
            <a:lvl1pPr>
              <a:defRPr lang="en-US" dirty="0"/>
            </a:lvl1pPr>
          </a:lstStyle>
          <a:p>
            <a:pPr lvl="0"/>
            <a:r>
              <a:rPr lang="en-US" dirty="0"/>
              <a:t>Click to Add “About EAB” (this is a hidden title for accessibility)</a:t>
            </a:r>
          </a:p>
        </p:txBody>
      </p:sp>
      <p:pic>
        <p:nvPicPr>
          <p:cNvPr id="89" name="EAB logo" descr="EAB logo">
            <a:extLst>
              <a:ext uri="{FF2B5EF4-FFF2-40B4-BE49-F238E27FC236}">
                <a16:creationId xmlns:a16="http://schemas.microsoft.com/office/drawing/2014/main" id="{DE48D4EE-B1ED-4BFC-A9E2-D8D1FFEAB335}"/>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00126" y="210866"/>
            <a:ext cx="1685547" cy="734569"/>
          </a:xfrm>
          <a:prstGeom prst="rect">
            <a:avLst/>
          </a:prstGeom>
          <a:noFill/>
          <a:ln>
            <a:noFill/>
          </a:ln>
        </p:spPr>
      </p:pic>
      <p:sp>
        <p:nvSpPr>
          <p:cNvPr id="88" name="Page title">
            <a:extLst>
              <a:ext uri="{FF2B5EF4-FFF2-40B4-BE49-F238E27FC236}">
                <a16:creationId xmlns:a16="http://schemas.microsoft.com/office/drawing/2014/main" id="{7DDA3B2D-4FD3-4F4F-B61C-D7A1C2B8D270}"/>
              </a:ext>
            </a:extLst>
          </p:cNvPr>
          <p:cNvSpPr/>
          <p:nvPr userDrawn="1"/>
        </p:nvSpPr>
        <p:spPr>
          <a:xfrm>
            <a:off x="4561763" y="239596"/>
            <a:ext cx="5029200" cy="677108"/>
          </a:xfrm>
          <a:prstGeom prst="rect">
            <a:avLst/>
          </a:prstGeom>
        </p:spPr>
        <p:txBody>
          <a:bodyPr lIns="0" tIns="0" rIns="0" bIns="0">
            <a:spAutoFit/>
          </a:bodyPr>
          <a:lstStyle/>
          <a:p>
            <a:pPr algn="r"/>
            <a:r>
              <a:rPr lang="en-US" sz="2200" spc="-10" dirty="0">
                <a:latin typeface="Rockwell" panose="02060603020205020403" pitchFamily="18" charset="77"/>
              </a:rPr>
              <a:t>Education’s</a:t>
            </a:r>
            <a:r>
              <a:rPr lang="en-US" sz="2200" spc="-5" dirty="0">
                <a:latin typeface="Rockwell" panose="02060603020205020403" pitchFamily="18" charset="77"/>
              </a:rPr>
              <a:t> Trusted Partner </a:t>
            </a:r>
            <a:r>
              <a:rPr lang="en-US" sz="2200" dirty="0">
                <a:latin typeface="Rockwell" panose="02060603020205020403" pitchFamily="18" charset="77"/>
              </a:rPr>
              <a:t>to </a:t>
            </a:r>
            <a:r>
              <a:rPr lang="en-US" sz="2200" spc="5" dirty="0">
                <a:latin typeface="Rockwell" panose="02060603020205020403" pitchFamily="18" charset="77"/>
              </a:rPr>
              <a:t> </a:t>
            </a:r>
            <a:br>
              <a:rPr lang="en-US" sz="2200" spc="5" dirty="0">
                <a:latin typeface="Rockwell" panose="02060603020205020403" pitchFamily="18" charset="77"/>
              </a:rPr>
            </a:br>
            <a:r>
              <a:rPr lang="en-US" sz="2200" spc="-15" dirty="0">
                <a:latin typeface="Rockwell" panose="02060603020205020403" pitchFamily="18" charset="77"/>
              </a:rPr>
              <a:t>Help</a:t>
            </a:r>
            <a:r>
              <a:rPr lang="en-US" sz="2200" spc="-20" dirty="0">
                <a:latin typeface="Rockwell" panose="02060603020205020403" pitchFamily="18" charset="77"/>
              </a:rPr>
              <a:t> </a:t>
            </a:r>
            <a:r>
              <a:rPr lang="en-US" sz="2200" dirty="0">
                <a:latin typeface="Rockwell" panose="02060603020205020403" pitchFamily="18" charset="77"/>
              </a:rPr>
              <a:t>Schools</a:t>
            </a:r>
            <a:r>
              <a:rPr lang="en-US" sz="2200" spc="-15" dirty="0">
                <a:latin typeface="Rockwell" panose="02060603020205020403" pitchFamily="18" charset="77"/>
              </a:rPr>
              <a:t> </a:t>
            </a:r>
            <a:r>
              <a:rPr lang="en-US" sz="2200" dirty="0">
                <a:latin typeface="Rockwell" panose="02060603020205020403" pitchFamily="18" charset="77"/>
              </a:rPr>
              <a:t>and</a:t>
            </a:r>
            <a:r>
              <a:rPr lang="en-US" sz="2200" spc="-15" dirty="0">
                <a:latin typeface="Rockwell" panose="02060603020205020403" pitchFamily="18" charset="77"/>
              </a:rPr>
              <a:t> </a:t>
            </a:r>
            <a:r>
              <a:rPr lang="en-US" sz="2200" spc="-5" dirty="0">
                <a:latin typeface="Rockwell" panose="02060603020205020403" pitchFamily="18" charset="77"/>
              </a:rPr>
              <a:t>Students</a:t>
            </a:r>
            <a:r>
              <a:rPr lang="en-US" sz="2200" spc="-15" dirty="0">
                <a:latin typeface="Rockwell" panose="02060603020205020403" pitchFamily="18" charset="77"/>
              </a:rPr>
              <a:t> </a:t>
            </a:r>
            <a:r>
              <a:rPr lang="en-US" sz="2200" spc="-5" dirty="0">
                <a:latin typeface="Rockwell" panose="02060603020205020403" pitchFamily="18" charset="77"/>
              </a:rPr>
              <a:t>Thrive</a:t>
            </a:r>
            <a:endParaRPr lang="en-US" sz="2200" dirty="0"/>
          </a:p>
        </p:txBody>
      </p:sp>
      <p:sp>
        <p:nvSpPr>
          <p:cNvPr id="102" name="Rectangle 101">
            <a:extLst>
              <a:ext uri="{FF2B5EF4-FFF2-40B4-BE49-F238E27FC236}">
                <a16:creationId xmlns:a16="http://schemas.microsoft.com/office/drawing/2014/main" id="{7F3FB20A-9E37-69B6-5414-9630A99CDBAB}"/>
              </a:ext>
              <a:ext uri="{C183D7F6-B498-43B3-948B-1728B52AA6E4}">
                <adec:decorative xmlns:adec="http://schemas.microsoft.com/office/drawing/2017/decorative" val="1"/>
              </a:ext>
            </a:extLst>
          </p:cNvPr>
          <p:cNvSpPr/>
          <p:nvPr userDrawn="1"/>
        </p:nvSpPr>
        <p:spPr bwMode="gray">
          <a:xfrm>
            <a:off x="0" y="1324245"/>
            <a:ext cx="10058400" cy="5941743"/>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3" name="Rectangle 102">
            <a:extLst>
              <a:ext uri="{FF2B5EF4-FFF2-40B4-BE49-F238E27FC236}">
                <a16:creationId xmlns:a16="http://schemas.microsoft.com/office/drawing/2014/main" id="{874FBB3F-CAE6-A6FF-9941-107686EB3E6A}"/>
              </a:ext>
              <a:ext uri="{C183D7F6-B498-43B3-948B-1728B52AA6E4}">
                <adec:decorative xmlns:adec="http://schemas.microsoft.com/office/drawing/2017/decorative" val="1"/>
              </a:ext>
            </a:extLst>
          </p:cNvPr>
          <p:cNvSpPr/>
          <p:nvPr userDrawn="1"/>
        </p:nvSpPr>
        <p:spPr bwMode="gray">
          <a:xfrm>
            <a:off x="139" y="6411654"/>
            <a:ext cx="10058122" cy="847385"/>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a:extLst>
              <a:ext uri="{FF2B5EF4-FFF2-40B4-BE49-F238E27FC236}">
                <a16:creationId xmlns:a16="http://schemas.microsoft.com/office/drawing/2014/main" id="{A929F37A-C9D1-6538-0150-F343D67F5F35}"/>
              </a:ext>
              <a:ext uri="{C183D7F6-B498-43B3-948B-1728B52AA6E4}">
                <adec:decorative xmlns:adec="http://schemas.microsoft.com/office/drawing/2017/decorative" val="1"/>
              </a:ext>
            </a:extLst>
          </p:cNvPr>
          <p:cNvSpPr/>
          <p:nvPr userDrawn="1"/>
        </p:nvSpPr>
        <p:spPr bwMode="gray">
          <a:xfrm>
            <a:off x="139" y="1146596"/>
            <a:ext cx="10058122" cy="536172"/>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5" name="Straight Connector 104">
            <a:extLst>
              <a:ext uri="{FF2B5EF4-FFF2-40B4-BE49-F238E27FC236}">
                <a16:creationId xmlns:a16="http://schemas.microsoft.com/office/drawing/2014/main" id="{46346999-7351-B7C0-33E4-112FBBD470B6}"/>
              </a:ext>
              <a:ext uri="{C183D7F6-B498-43B3-948B-1728B52AA6E4}">
                <adec:decorative xmlns:adec="http://schemas.microsoft.com/office/drawing/2017/decorative" val="1"/>
              </a:ext>
            </a:extLst>
          </p:cNvPr>
          <p:cNvCxnSpPr/>
          <p:nvPr userDrawn="1"/>
        </p:nvCxnSpPr>
        <p:spPr bwMode="gray">
          <a:xfrm>
            <a:off x="69" y="1134302"/>
            <a:ext cx="1005826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6" name="Graphic 105">
            <a:extLst>
              <a:ext uri="{FF2B5EF4-FFF2-40B4-BE49-F238E27FC236}">
                <a16:creationId xmlns:a16="http://schemas.microsoft.com/office/drawing/2014/main" id="{C11A66F6-5E01-B9C5-7A3D-2E5E62770F6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5950" y="1681121"/>
            <a:ext cx="4613807" cy="4630524"/>
          </a:xfrm>
          <a:prstGeom prst="rect">
            <a:avLst/>
          </a:prstGeom>
        </p:spPr>
      </p:pic>
      <p:sp>
        <p:nvSpPr>
          <p:cNvPr id="107" name="TextBox 106">
            <a:extLst>
              <a:ext uri="{FF2B5EF4-FFF2-40B4-BE49-F238E27FC236}">
                <a16:creationId xmlns:a16="http://schemas.microsoft.com/office/drawing/2014/main" id="{C0F597D8-63BF-707C-1669-CD395061D4A1}"/>
              </a:ext>
            </a:extLst>
          </p:cNvPr>
          <p:cNvSpPr txBox="1"/>
          <p:nvPr userDrawn="1"/>
        </p:nvSpPr>
        <p:spPr bwMode="gray">
          <a:xfrm>
            <a:off x="626713" y="1307766"/>
            <a:ext cx="8804975"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1600"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108" name="TextBox 107">
            <a:extLst>
              <a:ext uri="{FF2B5EF4-FFF2-40B4-BE49-F238E27FC236}">
                <a16:creationId xmlns:a16="http://schemas.microsoft.com/office/drawing/2014/main" id="{A64DA9D1-3554-86D2-1F22-1CEDADD7AB6B}"/>
              </a:ext>
            </a:extLst>
          </p:cNvPr>
          <p:cNvSpPr txBox="1"/>
          <p:nvPr userDrawn="1"/>
        </p:nvSpPr>
        <p:spPr bwMode="gray">
          <a:xfrm>
            <a:off x="3678227" y="2724241"/>
            <a:ext cx="1271107" cy="307777"/>
          </a:xfrm>
          <a:prstGeom prst="rect">
            <a:avLst/>
          </a:prstGeom>
          <a:noFill/>
        </p:spPr>
        <p:txBody>
          <a:bodyPr wrap="square" lIns="0" tIns="0" rIns="0" bIns="0" rtlCol="0">
            <a:spAutoFit/>
          </a:bodyPr>
          <a:lstStyle/>
          <a:p>
            <a:pPr algn="ctr">
              <a:spcBef>
                <a:spcPts val="500"/>
              </a:spcBef>
            </a:pPr>
            <a:r>
              <a:rPr lang="en-US" sz="1000" b="1" dirty="0">
                <a:solidFill>
                  <a:schemeClr val="bg1"/>
                </a:solidFill>
              </a:rPr>
              <a:t>Institutional Strategy</a:t>
            </a:r>
            <a:endParaRPr lang="en-US" sz="1000" dirty="0">
              <a:solidFill>
                <a:schemeClr val="bg1"/>
              </a:solidFill>
            </a:endParaRPr>
          </a:p>
        </p:txBody>
      </p:sp>
      <p:sp>
        <p:nvSpPr>
          <p:cNvPr id="109" name="TextBox 108">
            <a:extLst>
              <a:ext uri="{FF2B5EF4-FFF2-40B4-BE49-F238E27FC236}">
                <a16:creationId xmlns:a16="http://schemas.microsoft.com/office/drawing/2014/main" id="{0E50A453-6AA2-4290-8FC3-095A40A930A4}"/>
              </a:ext>
            </a:extLst>
          </p:cNvPr>
          <p:cNvSpPr txBox="1"/>
          <p:nvPr userDrawn="1"/>
        </p:nvSpPr>
        <p:spPr bwMode="gray">
          <a:xfrm>
            <a:off x="698718" y="1962987"/>
            <a:ext cx="2560688" cy="461665"/>
          </a:xfrm>
          <a:prstGeom prst="rect">
            <a:avLst/>
          </a:prstGeom>
          <a:noFill/>
        </p:spPr>
        <p:txBody>
          <a:bodyPr wrap="square" lIns="0" tIns="0" rIns="0" bIns="0" rtlCol="0">
            <a:spAutoFit/>
          </a:bodyPr>
          <a:lstStyle/>
          <a:p>
            <a:pPr algn="r">
              <a:spcBef>
                <a:spcPts val="500"/>
              </a:spcBef>
            </a:pPr>
            <a:r>
              <a:rPr lang="en-US" sz="1000" dirty="0">
                <a:solidFill>
                  <a:schemeClr val="bg1"/>
                </a:solidFill>
              </a:rPr>
              <a:t>Future-proof your institution </a:t>
            </a:r>
            <a:br>
              <a:rPr lang="en-US" sz="1000" dirty="0">
                <a:solidFill>
                  <a:schemeClr val="bg1"/>
                </a:solidFill>
              </a:rPr>
            </a:br>
            <a:r>
              <a:rPr lang="en-US" sz="1000" dirty="0">
                <a:solidFill>
                  <a:schemeClr val="bg1"/>
                </a:solidFill>
              </a:rPr>
              <a:t>by addressing immediate and </a:t>
            </a:r>
            <a:br>
              <a:rPr lang="en-US" sz="1000" dirty="0">
                <a:solidFill>
                  <a:schemeClr val="bg1"/>
                </a:solidFill>
              </a:rPr>
            </a:br>
            <a:r>
              <a:rPr lang="en-US" sz="1000" dirty="0">
                <a:solidFill>
                  <a:schemeClr val="bg1"/>
                </a:solidFill>
              </a:rPr>
              <a:t>long-term opportunities and threats </a:t>
            </a:r>
          </a:p>
        </p:txBody>
      </p:sp>
      <p:sp>
        <p:nvSpPr>
          <p:cNvPr id="110" name="TextBox 109">
            <a:extLst>
              <a:ext uri="{FF2B5EF4-FFF2-40B4-BE49-F238E27FC236}">
                <a16:creationId xmlns:a16="http://schemas.microsoft.com/office/drawing/2014/main" id="{4EED93EB-257F-DA44-4447-F331F501E18C}"/>
              </a:ext>
            </a:extLst>
          </p:cNvPr>
          <p:cNvSpPr txBox="1"/>
          <p:nvPr userDrawn="1"/>
        </p:nvSpPr>
        <p:spPr bwMode="gray">
          <a:xfrm>
            <a:off x="5232290" y="2647297"/>
            <a:ext cx="1231667" cy="461665"/>
          </a:xfrm>
          <a:prstGeom prst="rect">
            <a:avLst/>
          </a:prstGeom>
          <a:noFill/>
        </p:spPr>
        <p:txBody>
          <a:bodyPr wrap="square" lIns="0" tIns="0" rIns="0" bIns="0" rtlCol="0">
            <a:spAutoFit/>
          </a:bodyPr>
          <a:lstStyle/>
          <a:p>
            <a:pPr algn="ctr">
              <a:spcBef>
                <a:spcPts val="500"/>
              </a:spcBef>
            </a:pPr>
            <a:r>
              <a:rPr lang="en-US" sz="1000" b="1" dirty="0">
                <a:solidFill>
                  <a:schemeClr val="bg1"/>
                </a:solidFill>
              </a:rPr>
              <a:t>Undergraduate</a:t>
            </a:r>
            <a:br>
              <a:rPr lang="en-US" sz="1000" b="1" dirty="0">
                <a:solidFill>
                  <a:schemeClr val="bg1"/>
                </a:solidFill>
              </a:rPr>
            </a:br>
            <a:r>
              <a:rPr lang="en-US" sz="1000" b="1" dirty="0">
                <a:solidFill>
                  <a:schemeClr val="bg1"/>
                </a:solidFill>
              </a:rPr>
              <a:t>Marketing and Enrollment </a:t>
            </a:r>
            <a:endParaRPr lang="en-US" sz="1000" dirty="0">
              <a:solidFill>
                <a:schemeClr val="bg1"/>
              </a:solidFill>
            </a:endParaRPr>
          </a:p>
        </p:txBody>
      </p:sp>
      <p:sp>
        <p:nvSpPr>
          <p:cNvPr id="111" name="TextBox 110">
            <a:extLst>
              <a:ext uri="{FF2B5EF4-FFF2-40B4-BE49-F238E27FC236}">
                <a16:creationId xmlns:a16="http://schemas.microsoft.com/office/drawing/2014/main" id="{70A8E0C5-58A5-860B-64F0-77B78F8BD1DF}"/>
              </a:ext>
            </a:extLst>
          </p:cNvPr>
          <p:cNvSpPr txBox="1"/>
          <p:nvPr userDrawn="1"/>
        </p:nvSpPr>
        <p:spPr bwMode="gray">
          <a:xfrm>
            <a:off x="6875926" y="1968215"/>
            <a:ext cx="2306889" cy="461665"/>
          </a:xfrm>
          <a:prstGeom prst="rect">
            <a:avLst/>
          </a:prstGeom>
          <a:noFill/>
        </p:spPr>
        <p:txBody>
          <a:bodyPr wrap="square" lIns="0" tIns="0" rIns="0" bIns="0" rtlCol="0">
            <a:spAutoFit/>
          </a:bodyPr>
          <a:lstStyle/>
          <a:p>
            <a:pPr>
              <a:spcBef>
                <a:spcPts val="500"/>
              </a:spcBef>
            </a:pPr>
            <a:r>
              <a:rPr lang="en-US" sz="1000" dirty="0">
                <a:solidFill>
                  <a:schemeClr val="bg1"/>
                </a:solidFill>
                <a:effectLst/>
                <a:ea typeface="Times New Roman" panose="02020603050405020304" pitchFamily="18" charset="0"/>
              </a:rPr>
              <a:t>Reach, engage, and enroll future classes </a:t>
            </a:r>
            <a:r>
              <a:rPr lang="en-US" sz="1000" dirty="0">
                <a:solidFill>
                  <a:schemeClr val="bg1"/>
                </a:solidFill>
                <a:ea typeface="Times New Roman" panose="02020603050405020304" pitchFamily="18" charset="0"/>
              </a:rPr>
              <a:t>in a dynamic market with demographic headwinds </a:t>
            </a:r>
            <a:endParaRPr lang="en-US" sz="1000" dirty="0">
              <a:solidFill>
                <a:schemeClr val="bg1"/>
              </a:solidFill>
              <a:effectLst/>
              <a:ea typeface="Calibri" panose="020F0502020204030204" pitchFamily="34" charset="0"/>
            </a:endParaRPr>
          </a:p>
        </p:txBody>
      </p:sp>
      <p:sp>
        <p:nvSpPr>
          <p:cNvPr id="112" name="TextBox 111">
            <a:extLst>
              <a:ext uri="{FF2B5EF4-FFF2-40B4-BE49-F238E27FC236}">
                <a16:creationId xmlns:a16="http://schemas.microsoft.com/office/drawing/2014/main" id="{AD2B0288-7490-F8E8-74C4-6B9F38D5FF92}"/>
              </a:ext>
            </a:extLst>
          </p:cNvPr>
          <p:cNvSpPr txBox="1"/>
          <p:nvPr userDrawn="1"/>
        </p:nvSpPr>
        <p:spPr bwMode="gray">
          <a:xfrm>
            <a:off x="5820440" y="3716714"/>
            <a:ext cx="1134840" cy="615553"/>
          </a:xfrm>
          <a:prstGeom prst="rect">
            <a:avLst/>
          </a:prstGeom>
          <a:noFill/>
        </p:spPr>
        <p:txBody>
          <a:bodyPr wrap="square" lIns="0" tIns="0" rIns="0" bIns="0" rtlCol="0">
            <a:spAutoFit/>
          </a:bodyPr>
          <a:lstStyle/>
          <a:p>
            <a:pPr algn="ctr">
              <a:spcBef>
                <a:spcPts val="500"/>
              </a:spcBef>
            </a:pPr>
            <a:r>
              <a:rPr lang="en-US" sz="1000" b="1" dirty="0">
                <a:solidFill>
                  <a:schemeClr val="bg1"/>
                </a:solidFill>
              </a:rPr>
              <a:t>Graduate Marketing</a:t>
            </a:r>
            <a:br>
              <a:rPr lang="en-US" sz="1000" b="1" dirty="0">
                <a:solidFill>
                  <a:schemeClr val="bg1"/>
                </a:solidFill>
              </a:rPr>
            </a:br>
            <a:r>
              <a:rPr lang="en-US" sz="1000" b="1" dirty="0">
                <a:solidFill>
                  <a:schemeClr val="bg1"/>
                </a:solidFill>
              </a:rPr>
              <a:t> and </a:t>
            </a:r>
            <a:br>
              <a:rPr lang="en-US" sz="1000" b="1" dirty="0">
                <a:solidFill>
                  <a:schemeClr val="bg1"/>
                </a:solidFill>
              </a:rPr>
            </a:br>
            <a:r>
              <a:rPr lang="en-US" sz="1000" b="1" dirty="0">
                <a:solidFill>
                  <a:schemeClr val="bg1"/>
                </a:solidFill>
              </a:rPr>
              <a:t>Enrollment </a:t>
            </a:r>
            <a:endParaRPr lang="en-US" sz="1000" dirty="0">
              <a:solidFill>
                <a:schemeClr val="bg1"/>
              </a:solidFill>
            </a:endParaRPr>
          </a:p>
        </p:txBody>
      </p:sp>
      <p:sp>
        <p:nvSpPr>
          <p:cNvPr id="113" name="TextBox 112">
            <a:extLst>
              <a:ext uri="{FF2B5EF4-FFF2-40B4-BE49-F238E27FC236}">
                <a16:creationId xmlns:a16="http://schemas.microsoft.com/office/drawing/2014/main" id="{A3336E03-CD37-127E-2799-E903749D5283}"/>
              </a:ext>
            </a:extLst>
          </p:cNvPr>
          <p:cNvSpPr txBox="1"/>
          <p:nvPr userDrawn="1"/>
        </p:nvSpPr>
        <p:spPr bwMode="gray">
          <a:xfrm>
            <a:off x="7931534" y="3687641"/>
            <a:ext cx="1678438" cy="615553"/>
          </a:xfrm>
          <a:prstGeom prst="rect">
            <a:avLst/>
          </a:prstGeom>
          <a:noFill/>
        </p:spPr>
        <p:txBody>
          <a:bodyPr wrap="square" lIns="0" tIns="0" rIns="0" bIns="0" rtlCol="0">
            <a:spAutoFit/>
          </a:bodyPr>
          <a:lstStyle/>
          <a:p>
            <a:pPr marR="0" lvl="0">
              <a:spcBef>
                <a:spcPts val="0"/>
              </a:spcBef>
              <a:spcAft>
                <a:spcPts val="0"/>
              </a:spcAft>
            </a:pPr>
            <a:r>
              <a:rPr lang="en-US" sz="1000" dirty="0">
                <a:solidFill>
                  <a:schemeClr val="bg1"/>
                </a:solidFill>
                <a:ea typeface="Times New Roman" panose="02020603050405020304" pitchFamily="18" charset="0"/>
              </a:rPr>
              <a:t>Secure enrollments and revenue in an evolving graduate, online, and adult learner market </a:t>
            </a:r>
            <a:endParaRPr lang="en-US" sz="1000" dirty="0">
              <a:solidFill>
                <a:schemeClr val="bg1"/>
              </a:solidFill>
              <a:effectLst/>
              <a:ea typeface="Calibri" panose="020F0502020204030204" pitchFamily="34" charset="0"/>
            </a:endParaRPr>
          </a:p>
        </p:txBody>
      </p:sp>
      <p:sp>
        <p:nvSpPr>
          <p:cNvPr id="114" name="TextBox 113">
            <a:extLst>
              <a:ext uri="{FF2B5EF4-FFF2-40B4-BE49-F238E27FC236}">
                <a16:creationId xmlns:a16="http://schemas.microsoft.com/office/drawing/2014/main" id="{4C13A8AF-534F-97BE-8850-7C300E01D9DA}"/>
              </a:ext>
            </a:extLst>
          </p:cNvPr>
          <p:cNvSpPr txBox="1"/>
          <p:nvPr userDrawn="1"/>
        </p:nvSpPr>
        <p:spPr bwMode="gray">
          <a:xfrm>
            <a:off x="5170028" y="4997677"/>
            <a:ext cx="1198073" cy="307777"/>
          </a:xfrm>
          <a:prstGeom prst="rect">
            <a:avLst/>
          </a:prstGeom>
          <a:noFill/>
        </p:spPr>
        <p:txBody>
          <a:bodyPr wrap="square" lIns="0" tIns="0" rIns="0" bIns="0" rtlCol="0">
            <a:spAutoFit/>
          </a:bodyPr>
          <a:lstStyle/>
          <a:p>
            <a:pPr algn="ctr">
              <a:spcBef>
                <a:spcPts val="500"/>
              </a:spcBef>
            </a:pPr>
            <a:r>
              <a:rPr lang="en-US" sz="1000" b="1" dirty="0">
                <a:solidFill>
                  <a:schemeClr val="accent5"/>
                </a:solidFill>
              </a:rPr>
              <a:t>Student </a:t>
            </a:r>
            <a:br>
              <a:rPr lang="en-US" sz="1000" b="1" dirty="0">
                <a:solidFill>
                  <a:schemeClr val="accent5"/>
                </a:solidFill>
              </a:rPr>
            </a:br>
            <a:r>
              <a:rPr lang="en-US" sz="1000" b="1" dirty="0">
                <a:solidFill>
                  <a:schemeClr val="accent5"/>
                </a:solidFill>
              </a:rPr>
              <a:t>Success</a:t>
            </a:r>
            <a:endParaRPr lang="en-US" sz="1000" dirty="0">
              <a:solidFill>
                <a:schemeClr val="accent5"/>
              </a:solidFill>
            </a:endParaRPr>
          </a:p>
        </p:txBody>
      </p:sp>
      <p:sp>
        <p:nvSpPr>
          <p:cNvPr id="115" name="TextBox 114">
            <a:extLst>
              <a:ext uri="{FF2B5EF4-FFF2-40B4-BE49-F238E27FC236}">
                <a16:creationId xmlns:a16="http://schemas.microsoft.com/office/drawing/2014/main" id="{BC4AEB98-68A5-D4DB-B58B-882F66A13705}"/>
              </a:ext>
            </a:extLst>
          </p:cNvPr>
          <p:cNvSpPr txBox="1"/>
          <p:nvPr userDrawn="1"/>
        </p:nvSpPr>
        <p:spPr bwMode="gray">
          <a:xfrm>
            <a:off x="6852211" y="5587485"/>
            <a:ext cx="1687950" cy="461665"/>
          </a:xfrm>
          <a:prstGeom prst="rect">
            <a:avLst/>
          </a:prstGeom>
          <a:noFill/>
        </p:spPr>
        <p:txBody>
          <a:bodyPr wrap="square" lIns="0" tIns="0" rIns="0" bIns="0" rtlCol="0">
            <a:spAutoFit/>
          </a:bodyPr>
          <a:lstStyle/>
          <a:p>
            <a:pPr marR="0" lvl="0">
              <a:spcBef>
                <a:spcPts val="0"/>
              </a:spcBef>
              <a:spcAft>
                <a:spcPts val="0"/>
              </a:spcAft>
            </a:pPr>
            <a:r>
              <a:rPr lang="en-US" sz="1000" dirty="0">
                <a:solidFill>
                  <a:schemeClr val="bg1"/>
                </a:solidFill>
                <a:ea typeface="Times New Roman" panose="02020603050405020304" pitchFamily="18" charset="0"/>
              </a:rPr>
              <a:t>Support, retain, and empower students in college and beyond </a:t>
            </a:r>
            <a:endParaRPr lang="en-US" sz="1000" dirty="0">
              <a:solidFill>
                <a:schemeClr val="bg1"/>
              </a:solidFill>
              <a:effectLst/>
              <a:ea typeface="Calibri" panose="020F0502020204030204" pitchFamily="34" charset="0"/>
            </a:endParaRPr>
          </a:p>
        </p:txBody>
      </p:sp>
      <p:sp>
        <p:nvSpPr>
          <p:cNvPr id="116" name="TextBox 115">
            <a:extLst>
              <a:ext uri="{FF2B5EF4-FFF2-40B4-BE49-F238E27FC236}">
                <a16:creationId xmlns:a16="http://schemas.microsoft.com/office/drawing/2014/main" id="{8FA5C6B0-CA82-7D6B-38E9-75CD1D7C27CA}"/>
              </a:ext>
            </a:extLst>
          </p:cNvPr>
          <p:cNvSpPr txBox="1"/>
          <p:nvPr userDrawn="1"/>
        </p:nvSpPr>
        <p:spPr bwMode="gray">
          <a:xfrm>
            <a:off x="3809159" y="4997677"/>
            <a:ext cx="1056824" cy="307777"/>
          </a:xfrm>
          <a:prstGeom prst="rect">
            <a:avLst/>
          </a:prstGeom>
          <a:noFill/>
        </p:spPr>
        <p:txBody>
          <a:bodyPr wrap="square" lIns="0" tIns="0" rIns="0" bIns="0" rtlCol="0">
            <a:spAutoFit/>
          </a:bodyPr>
          <a:lstStyle/>
          <a:p>
            <a:pPr algn="ctr">
              <a:spcBef>
                <a:spcPts val="500"/>
              </a:spcBef>
            </a:pPr>
            <a:r>
              <a:rPr lang="en-US" sz="1000" b="1" dirty="0">
                <a:solidFill>
                  <a:schemeClr val="accent5"/>
                </a:solidFill>
              </a:rPr>
              <a:t>Data and Analytics </a:t>
            </a:r>
            <a:endParaRPr lang="en-US" sz="1000" dirty="0">
              <a:solidFill>
                <a:schemeClr val="accent5"/>
              </a:solidFill>
            </a:endParaRPr>
          </a:p>
        </p:txBody>
      </p:sp>
      <p:sp>
        <p:nvSpPr>
          <p:cNvPr id="117" name="TextBox 116">
            <a:extLst>
              <a:ext uri="{FF2B5EF4-FFF2-40B4-BE49-F238E27FC236}">
                <a16:creationId xmlns:a16="http://schemas.microsoft.com/office/drawing/2014/main" id="{3C40C61A-1AC2-1212-C1E5-E100CA909AC6}"/>
              </a:ext>
            </a:extLst>
          </p:cNvPr>
          <p:cNvSpPr txBox="1"/>
          <p:nvPr userDrawn="1"/>
        </p:nvSpPr>
        <p:spPr bwMode="gray">
          <a:xfrm>
            <a:off x="809882" y="5598088"/>
            <a:ext cx="2494104" cy="461665"/>
          </a:xfrm>
          <a:prstGeom prst="rect">
            <a:avLst/>
          </a:prstGeom>
          <a:noFill/>
        </p:spPr>
        <p:txBody>
          <a:bodyPr wrap="square" lIns="0" tIns="0" rIns="0" bIns="0" rtlCol="0">
            <a:spAutoFit/>
          </a:bodyPr>
          <a:lstStyle/>
          <a:p>
            <a:pPr algn="r">
              <a:spcBef>
                <a:spcPts val="500"/>
              </a:spcBef>
            </a:pPr>
            <a:r>
              <a:rPr lang="en-US" sz="1000" dirty="0">
                <a:solidFill>
                  <a:schemeClr val="bg1"/>
                </a:solidFill>
              </a:rPr>
              <a:t>Improve decision-making and accelerate innovation with a modern data and analytics infrastructure </a:t>
            </a:r>
          </a:p>
        </p:txBody>
      </p:sp>
      <p:sp>
        <p:nvSpPr>
          <p:cNvPr id="118" name="TextBox 117">
            <a:extLst>
              <a:ext uri="{FF2B5EF4-FFF2-40B4-BE49-F238E27FC236}">
                <a16:creationId xmlns:a16="http://schemas.microsoft.com/office/drawing/2014/main" id="{DE13D75F-1C2C-FC89-D250-9E774C752FF9}"/>
              </a:ext>
            </a:extLst>
          </p:cNvPr>
          <p:cNvSpPr txBox="1"/>
          <p:nvPr userDrawn="1"/>
        </p:nvSpPr>
        <p:spPr bwMode="gray">
          <a:xfrm>
            <a:off x="3250260" y="3947546"/>
            <a:ext cx="1033481" cy="153888"/>
          </a:xfrm>
          <a:prstGeom prst="rect">
            <a:avLst/>
          </a:prstGeom>
          <a:noFill/>
        </p:spPr>
        <p:txBody>
          <a:bodyPr wrap="square" lIns="0" tIns="0" rIns="0" bIns="0" rtlCol="0">
            <a:spAutoFit/>
          </a:bodyPr>
          <a:lstStyle/>
          <a:p>
            <a:pPr algn="ctr">
              <a:spcBef>
                <a:spcPts val="500"/>
              </a:spcBef>
            </a:pPr>
            <a:r>
              <a:rPr lang="en-US" sz="1000" b="1" dirty="0">
                <a:solidFill>
                  <a:schemeClr val="accent5"/>
                </a:solidFill>
              </a:rPr>
              <a:t>Advancement </a:t>
            </a:r>
            <a:endParaRPr lang="en-US" sz="1000" dirty="0">
              <a:solidFill>
                <a:schemeClr val="accent5"/>
              </a:solidFill>
            </a:endParaRPr>
          </a:p>
        </p:txBody>
      </p:sp>
      <p:sp>
        <p:nvSpPr>
          <p:cNvPr id="119" name="TextBox 118">
            <a:extLst>
              <a:ext uri="{FF2B5EF4-FFF2-40B4-BE49-F238E27FC236}">
                <a16:creationId xmlns:a16="http://schemas.microsoft.com/office/drawing/2014/main" id="{8B288082-7C08-DFDB-F5F3-7865D1A512CF}"/>
              </a:ext>
            </a:extLst>
          </p:cNvPr>
          <p:cNvSpPr txBox="1"/>
          <p:nvPr userDrawn="1"/>
        </p:nvSpPr>
        <p:spPr bwMode="gray">
          <a:xfrm>
            <a:off x="268778" y="3680245"/>
            <a:ext cx="2025119" cy="615553"/>
          </a:xfrm>
          <a:prstGeom prst="rect">
            <a:avLst/>
          </a:prstGeom>
          <a:noFill/>
        </p:spPr>
        <p:txBody>
          <a:bodyPr wrap="square" lIns="0" tIns="0" rIns="0" bIns="0" rtlCol="0">
            <a:spAutoFit/>
          </a:bodyPr>
          <a:lstStyle/>
          <a:p>
            <a:pPr algn="r">
              <a:spcBef>
                <a:spcPts val="500"/>
              </a:spcBef>
            </a:pPr>
            <a:r>
              <a:rPr lang="en-US" sz="1000" dirty="0">
                <a:solidFill>
                  <a:schemeClr val="bg1"/>
                </a:solidFill>
              </a:rPr>
              <a:t>Meet aspirational giving </a:t>
            </a:r>
            <a:br>
              <a:rPr lang="en-US" sz="1000" dirty="0">
                <a:solidFill>
                  <a:schemeClr val="bg1"/>
                </a:solidFill>
              </a:rPr>
            </a:br>
            <a:r>
              <a:rPr lang="en-US" sz="1000" dirty="0">
                <a:solidFill>
                  <a:schemeClr val="bg1"/>
                </a:solidFill>
              </a:rPr>
              <a:t>goals in an era of competing fundraising priorities and shifting donor interest</a:t>
            </a:r>
          </a:p>
        </p:txBody>
      </p:sp>
      <p:sp>
        <p:nvSpPr>
          <p:cNvPr id="120" name="TextBox 119">
            <a:extLst>
              <a:ext uri="{FF2B5EF4-FFF2-40B4-BE49-F238E27FC236}">
                <a16:creationId xmlns:a16="http://schemas.microsoft.com/office/drawing/2014/main" id="{E9306D33-725D-BDDB-8009-CFD889C47193}"/>
              </a:ext>
            </a:extLst>
          </p:cNvPr>
          <p:cNvSpPr txBox="1"/>
          <p:nvPr userDrawn="1"/>
        </p:nvSpPr>
        <p:spPr bwMode="gray">
          <a:xfrm>
            <a:off x="624543" y="6619903"/>
            <a:ext cx="4427889" cy="430887"/>
          </a:xfrm>
          <a:prstGeom prst="rect">
            <a:avLst/>
          </a:prstGeom>
          <a:noFill/>
        </p:spPr>
        <p:txBody>
          <a:bodyPr wrap="square" lIns="0" tIns="0" rIns="0" bIns="0" rtlCol="0">
            <a:spAutoFit/>
          </a:bodyPr>
          <a:lstStyle/>
          <a:p>
            <a:pPr>
              <a:spcBef>
                <a:spcPts val="500"/>
              </a:spcBef>
            </a:pPr>
            <a:r>
              <a:rPr lang="en-US" sz="1400" dirty="0">
                <a:solidFill>
                  <a:schemeClr val="bg1"/>
                </a:solidFill>
                <a:latin typeface="+mj-lt"/>
              </a:rPr>
              <a:t>We partner with </a:t>
            </a:r>
            <a:r>
              <a:rPr lang="en-US" sz="1400" dirty="0">
                <a:solidFill>
                  <a:schemeClr val="accent6"/>
                </a:solidFill>
                <a:latin typeface="+mj-lt"/>
              </a:rPr>
              <a:t>2,800+</a:t>
            </a:r>
            <a:r>
              <a:rPr lang="en-US" sz="1400" dirty="0">
                <a:solidFill>
                  <a:schemeClr val="bg1"/>
                </a:solidFill>
                <a:latin typeface="+mj-lt"/>
              </a:rPr>
              <a:t> institutions to accelerate progress, deliver results, and enable lasting change. </a:t>
            </a:r>
          </a:p>
        </p:txBody>
      </p:sp>
      <p:sp>
        <p:nvSpPr>
          <p:cNvPr id="121" name="TextBox 120">
            <a:extLst>
              <a:ext uri="{FF2B5EF4-FFF2-40B4-BE49-F238E27FC236}">
                <a16:creationId xmlns:a16="http://schemas.microsoft.com/office/drawing/2014/main" id="{1F6F7DAE-F891-59E8-543A-10698DAA7EAC}"/>
              </a:ext>
            </a:extLst>
          </p:cNvPr>
          <p:cNvSpPr txBox="1"/>
          <p:nvPr userDrawn="1"/>
        </p:nvSpPr>
        <p:spPr bwMode="gray">
          <a:xfrm>
            <a:off x="5942714" y="6619903"/>
            <a:ext cx="3853663" cy="430887"/>
          </a:xfrm>
          <a:prstGeom prst="rect">
            <a:avLst/>
          </a:prstGeom>
          <a:noFill/>
        </p:spPr>
        <p:txBody>
          <a:bodyPr wrap="square" lIns="0" tIns="0" rIns="0" bIns="0" rtlCol="0">
            <a:spAutoFit/>
          </a:bodyPr>
          <a:lstStyle/>
          <a:p>
            <a:pPr>
              <a:spcBef>
                <a:spcPts val="500"/>
              </a:spcBef>
            </a:pPr>
            <a:r>
              <a:rPr lang="en-US" sz="1400" dirty="0">
                <a:solidFill>
                  <a:schemeClr val="accent6"/>
                </a:solidFill>
                <a:latin typeface="+mj-lt"/>
              </a:rPr>
              <a:t>95%+ </a:t>
            </a:r>
            <a:r>
              <a:rPr lang="en-US" sz="1400" dirty="0">
                <a:solidFill>
                  <a:schemeClr val="bg1"/>
                </a:solidFill>
                <a:latin typeface="+mj-lt"/>
              </a:rPr>
              <a:t>of our partners return to us year after year because of results we achieve, together.</a:t>
            </a:r>
          </a:p>
        </p:txBody>
      </p:sp>
      <p:cxnSp>
        <p:nvCxnSpPr>
          <p:cNvPr id="122" name="Straight Connector 121">
            <a:extLst>
              <a:ext uri="{FF2B5EF4-FFF2-40B4-BE49-F238E27FC236}">
                <a16:creationId xmlns:a16="http://schemas.microsoft.com/office/drawing/2014/main" id="{A4C70F1A-4E2D-493B-9B4F-B9275E28AC58}"/>
              </a:ext>
              <a:ext uri="{C183D7F6-B498-43B3-948B-1728B52AA6E4}">
                <adec:decorative xmlns:adec="http://schemas.microsoft.com/office/drawing/2017/decorative" val="1"/>
              </a:ext>
            </a:extLst>
          </p:cNvPr>
          <p:cNvCxnSpPr>
            <a:cxnSpLocks/>
          </p:cNvCxnSpPr>
          <p:nvPr userDrawn="1"/>
        </p:nvCxnSpPr>
        <p:spPr bwMode="gray">
          <a:xfrm flipH="1">
            <a:off x="5072853" y="1976335"/>
            <a:ext cx="0" cy="1345076"/>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0BD251F-46DE-C906-DECE-A0B5588A1674}"/>
              </a:ext>
              <a:ext uri="{C183D7F6-B498-43B3-948B-1728B52AA6E4}">
                <adec:decorative xmlns:adec="http://schemas.microsoft.com/office/drawing/2017/decorative" val="1"/>
              </a:ext>
            </a:extLst>
          </p:cNvPr>
          <p:cNvCxnSpPr>
            <a:cxnSpLocks/>
          </p:cNvCxnSpPr>
          <p:nvPr userDrawn="1"/>
        </p:nvCxnSpPr>
        <p:spPr bwMode="gray">
          <a:xfrm flipH="1">
            <a:off x="5665745" y="3001985"/>
            <a:ext cx="1147904" cy="668868"/>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15D362B-6756-55E5-976C-15F8E4DA405A}"/>
              </a:ext>
              <a:ext uri="{C183D7F6-B498-43B3-948B-1728B52AA6E4}">
                <adec:decorative xmlns:adec="http://schemas.microsoft.com/office/drawing/2017/decorative" val="1"/>
              </a:ext>
            </a:extLst>
          </p:cNvPr>
          <p:cNvCxnSpPr>
            <a:cxnSpLocks/>
          </p:cNvCxnSpPr>
          <p:nvPr userDrawn="1"/>
        </p:nvCxnSpPr>
        <p:spPr bwMode="gray">
          <a:xfrm>
            <a:off x="3318339" y="3001985"/>
            <a:ext cx="1167127" cy="66696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ADD2C5C-3DAB-A646-5747-7B10EC170D1E}"/>
              </a:ext>
              <a:ext uri="{C183D7F6-B498-43B3-948B-1728B52AA6E4}">
                <adec:decorative xmlns:adec="http://schemas.microsoft.com/office/drawing/2017/decorative" val="1"/>
              </a:ext>
            </a:extLst>
          </p:cNvPr>
          <p:cNvCxnSpPr>
            <a:cxnSpLocks/>
          </p:cNvCxnSpPr>
          <p:nvPr userDrawn="1"/>
        </p:nvCxnSpPr>
        <p:spPr bwMode="gray">
          <a:xfrm flipV="1">
            <a:off x="3347430" y="4374603"/>
            <a:ext cx="1133856" cy="640080"/>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A5B36FB-9850-CAC6-6FC5-56814333EBBE}"/>
              </a:ext>
              <a:ext uri="{C183D7F6-B498-43B3-948B-1728B52AA6E4}">
                <adec:decorative xmlns:adec="http://schemas.microsoft.com/office/drawing/2017/decorative" val="1"/>
              </a:ext>
            </a:extLst>
          </p:cNvPr>
          <p:cNvCxnSpPr>
            <a:cxnSpLocks/>
          </p:cNvCxnSpPr>
          <p:nvPr userDrawn="1"/>
        </p:nvCxnSpPr>
        <p:spPr bwMode="gray">
          <a:xfrm flipH="1" flipV="1">
            <a:off x="5661304" y="4363894"/>
            <a:ext cx="1152345" cy="664577"/>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3890075-6D74-E846-E5CD-35985591C09F}"/>
              </a:ext>
              <a:ext uri="{C183D7F6-B498-43B3-948B-1728B52AA6E4}">
                <adec:decorative xmlns:adec="http://schemas.microsoft.com/office/drawing/2017/decorative" val="1"/>
              </a:ext>
            </a:extLst>
          </p:cNvPr>
          <p:cNvCxnSpPr>
            <a:cxnSpLocks/>
          </p:cNvCxnSpPr>
          <p:nvPr userDrawn="1"/>
        </p:nvCxnSpPr>
        <p:spPr bwMode="gray">
          <a:xfrm>
            <a:off x="5077388" y="4728818"/>
            <a:ext cx="0" cy="1309660"/>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FF02418-7739-6B3C-5595-327386A1C461}"/>
              </a:ext>
              <a:ext uri="{C183D7F6-B498-43B3-948B-1728B52AA6E4}">
                <adec:decorative xmlns:adec="http://schemas.microsoft.com/office/drawing/2017/decorative" val="1"/>
              </a:ext>
            </a:extLst>
          </p:cNvPr>
          <p:cNvCxnSpPr>
            <a:cxnSpLocks/>
          </p:cNvCxnSpPr>
          <p:nvPr userDrawn="1"/>
        </p:nvCxnSpPr>
        <p:spPr bwMode="gray">
          <a:xfrm>
            <a:off x="514901" y="6634178"/>
            <a:ext cx="0" cy="4023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D4D341A-64AE-F066-D70A-D5178D630F6A}"/>
              </a:ext>
              <a:ext uri="{C183D7F6-B498-43B3-948B-1728B52AA6E4}">
                <adec:decorative xmlns:adec="http://schemas.microsoft.com/office/drawing/2017/decorative" val="1"/>
              </a:ext>
            </a:extLst>
          </p:cNvPr>
          <p:cNvCxnSpPr>
            <a:cxnSpLocks/>
          </p:cNvCxnSpPr>
          <p:nvPr userDrawn="1"/>
        </p:nvCxnSpPr>
        <p:spPr bwMode="gray">
          <a:xfrm>
            <a:off x="5834141" y="6634853"/>
            <a:ext cx="0" cy="40098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F2CD99AA-AECE-2850-6A14-60B5D8C37798}"/>
              </a:ext>
              <a:ext uri="{C183D7F6-B498-43B3-948B-1728B52AA6E4}">
                <adec:decorative xmlns:adec="http://schemas.microsoft.com/office/drawing/2017/decorative" val="1"/>
              </a:ext>
            </a:extLst>
          </p:cNvPr>
          <p:cNvGrpSpPr/>
          <p:nvPr userDrawn="1"/>
        </p:nvGrpSpPr>
        <p:grpSpPr>
          <a:xfrm>
            <a:off x="3378348" y="1874245"/>
            <a:ext cx="460972" cy="640080"/>
            <a:chOff x="3204476" y="1751462"/>
            <a:chExt cx="460972" cy="640080"/>
          </a:xfrm>
        </p:grpSpPr>
        <p:sp>
          <p:nvSpPr>
            <p:cNvPr id="131" name="Freeform 50">
              <a:extLst>
                <a:ext uri="{FF2B5EF4-FFF2-40B4-BE49-F238E27FC236}">
                  <a16:creationId xmlns:a16="http://schemas.microsoft.com/office/drawing/2014/main" id="{95E7EE2B-F0D0-8149-9ED9-4F51546A66C1}"/>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a:p>
          </p:txBody>
        </p:sp>
        <p:sp>
          <p:nvSpPr>
            <p:cNvPr id="132" name="Freeform 55">
              <a:extLst>
                <a:ext uri="{FF2B5EF4-FFF2-40B4-BE49-F238E27FC236}">
                  <a16:creationId xmlns:a16="http://schemas.microsoft.com/office/drawing/2014/main" id="{220E2696-414E-BD08-7D1C-34E654524CC6}"/>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133" name="Freeform 39">
            <a:extLst>
              <a:ext uri="{FF2B5EF4-FFF2-40B4-BE49-F238E27FC236}">
                <a16:creationId xmlns:a16="http://schemas.microsoft.com/office/drawing/2014/main" id="{368E2ACB-B5DD-20E0-5321-E3837D3F9892}"/>
              </a:ext>
              <a:ext uri="{C183D7F6-B498-43B3-948B-1728B52AA6E4}">
                <adec:decorative xmlns:adec="http://schemas.microsoft.com/office/drawing/2017/decorative" val="1"/>
              </a:ext>
            </a:extLst>
          </p:cNvPr>
          <p:cNvSpPr/>
          <p:nvPr userDrawn="1"/>
        </p:nvSpPr>
        <p:spPr>
          <a:xfrm rot="20773201">
            <a:off x="3772419" y="1898096"/>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134" name="Graphic 133">
            <a:extLst>
              <a:ext uri="{FF2B5EF4-FFF2-40B4-BE49-F238E27FC236}">
                <a16:creationId xmlns:a16="http://schemas.microsoft.com/office/drawing/2014/main" id="{8AD33649-EF5C-D9F9-33EC-6731F7B64C8D}"/>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900032" y="2013483"/>
            <a:ext cx="331927" cy="331927"/>
          </a:xfrm>
          <a:prstGeom prst="rect">
            <a:avLst/>
          </a:prstGeom>
        </p:spPr>
      </p:pic>
      <p:grpSp>
        <p:nvGrpSpPr>
          <p:cNvPr id="135" name="Group 134">
            <a:extLst>
              <a:ext uri="{FF2B5EF4-FFF2-40B4-BE49-F238E27FC236}">
                <a16:creationId xmlns:a16="http://schemas.microsoft.com/office/drawing/2014/main" id="{8DA5711B-6CA6-219D-4B98-0D31E7A395CB}"/>
              </a:ext>
              <a:ext uri="{C183D7F6-B498-43B3-948B-1728B52AA6E4}">
                <adec:decorative xmlns:adec="http://schemas.microsoft.com/office/drawing/2017/decorative" val="1"/>
              </a:ext>
            </a:extLst>
          </p:cNvPr>
          <p:cNvGrpSpPr/>
          <p:nvPr userDrawn="1"/>
        </p:nvGrpSpPr>
        <p:grpSpPr>
          <a:xfrm>
            <a:off x="2405183" y="3679740"/>
            <a:ext cx="246182" cy="640080"/>
            <a:chOff x="2114907" y="3609281"/>
            <a:chExt cx="246182" cy="640080"/>
          </a:xfrm>
        </p:grpSpPr>
        <p:sp>
          <p:nvSpPr>
            <p:cNvPr id="136" name="Freeform 67">
              <a:extLst>
                <a:ext uri="{FF2B5EF4-FFF2-40B4-BE49-F238E27FC236}">
                  <a16:creationId xmlns:a16="http://schemas.microsoft.com/office/drawing/2014/main" id="{32252F21-7A69-D06F-C8EB-BA6413F43036}"/>
                </a:ext>
              </a:extLst>
            </p:cNvPr>
            <p:cNvSpPr/>
            <p:nvPr/>
          </p:nvSpPr>
          <p:spPr>
            <a:xfrm>
              <a:off x="2117476" y="3924559"/>
              <a:ext cx="243613"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a:p>
          </p:txBody>
        </p:sp>
        <p:sp>
          <p:nvSpPr>
            <p:cNvPr id="137" name="Freeform 69">
              <a:extLst>
                <a:ext uri="{FF2B5EF4-FFF2-40B4-BE49-F238E27FC236}">
                  <a16:creationId xmlns:a16="http://schemas.microsoft.com/office/drawing/2014/main" id="{B2B9B6C4-C5C7-7A44-FDDF-44E306CD625B}"/>
                </a:ext>
              </a:extLst>
            </p:cNvPr>
            <p:cNvSpPr/>
            <p:nvPr/>
          </p:nvSpPr>
          <p:spPr>
            <a:xfrm>
              <a:off x="2114907" y="3609281"/>
              <a:ext cx="9512" cy="640080"/>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138" name="Freeform 61">
            <a:extLst>
              <a:ext uri="{FF2B5EF4-FFF2-40B4-BE49-F238E27FC236}">
                <a16:creationId xmlns:a16="http://schemas.microsoft.com/office/drawing/2014/main" id="{A78AC5AF-A979-49D1-2BA6-C7DFFF793D2B}"/>
              </a:ext>
              <a:ext uri="{C183D7F6-B498-43B3-948B-1728B52AA6E4}">
                <adec:decorative xmlns:adec="http://schemas.microsoft.com/office/drawing/2017/decorative" val="1"/>
              </a:ext>
            </a:extLst>
          </p:cNvPr>
          <p:cNvSpPr/>
          <p:nvPr userDrawn="1"/>
        </p:nvSpPr>
        <p:spPr>
          <a:xfrm>
            <a:off x="2633122" y="3703490"/>
            <a:ext cx="591798" cy="592581"/>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139" name="Graphic 138">
            <a:extLst>
              <a:ext uri="{FF2B5EF4-FFF2-40B4-BE49-F238E27FC236}">
                <a16:creationId xmlns:a16="http://schemas.microsoft.com/office/drawing/2014/main" id="{85681BF0-B271-DB58-0CC3-AE45BB545A1B}"/>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53954" y="3850117"/>
            <a:ext cx="351330" cy="285749"/>
          </a:xfrm>
          <a:prstGeom prst="rect">
            <a:avLst/>
          </a:prstGeom>
        </p:spPr>
      </p:pic>
      <p:grpSp>
        <p:nvGrpSpPr>
          <p:cNvPr id="140" name="Group 139">
            <a:extLst>
              <a:ext uri="{FF2B5EF4-FFF2-40B4-BE49-F238E27FC236}">
                <a16:creationId xmlns:a16="http://schemas.microsoft.com/office/drawing/2014/main" id="{F3386881-F0DA-FDDB-4F20-42B17EDC138B}"/>
              </a:ext>
              <a:ext uri="{C183D7F6-B498-43B3-948B-1728B52AA6E4}">
                <adec:decorative xmlns:adec="http://schemas.microsoft.com/office/drawing/2017/decorative" val="1"/>
              </a:ext>
            </a:extLst>
          </p:cNvPr>
          <p:cNvGrpSpPr/>
          <p:nvPr userDrawn="1"/>
        </p:nvGrpSpPr>
        <p:grpSpPr>
          <a:xfrm>
            <a:off x="3420971" y="5505557"/>
            <a:ext cx="399330" cy="640080"/>
            <a:chOff x="3373372" y="5556752"/>
            <a:chExt cx="399330" cy="640080"/>
          </a:xfrm>
        </p:grpSpPr>
        <p:sp>
          <p:nvSpPr>
            <p:cNvPr id="141" name="Freeform 92">
              <a:extLst>
                <a:ext uri="{FF2B5EF4-FFF2-40B4-BE49-F238E27FC236}">
                  <a16:creationId xmlns:a16="http://schemas.microsoft.com/office/drawing/2014/main" id="{FF39ECE0-920B-EB5D-F3E6-0B917D3F53F2}"/>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a:p>
          </p:txBody>
        </p:sp>
        <p:sp>
          <p:nvSpPr>
            <p:cNvPr id="142" name="Freeform 93">
              <a:extLst>
                <a:ext uri="{FF2B5EF4-FFF2-40B4-BE49-F238E27FC236}">
                  <a16:creationId xmlns:a16="http://schemas.microsoft.com/office/drawing/2014/main" id="{B9610E00-5EC3-51CB-16C9-CEF6B0ECCCC0}"/>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a:p>
          </p:txBody>
        </p:sp>
      </p:grpSp>
      <p:sp>
        <p:nvSpPr>
          <p:cNvPr id="143" name="Freeform 78">
            <a:extLst>
              <a:ext uri="{FF2B5EF4-FFF2-40B4-BE49-F238E27FC236}">
                <a16:creationId xmlns:a16="http://schemas.microsoft.com/office/drawing/2014/main" id="{34118D81-CE63-C97F-BA1B-87F0868A2596}"/>
              </a:ext>
              <a:ext uri="{C183D7F6-B498-43B3-948B-1728B52AA6E4}">
                <adec:decorative xmlns:adec="http://schemas.microsoft.com/office/drawing/2017/decorative" val="1"/>
              </a:ext>
            </a:extLst>
          </p:cNvPr>
          <p:cNvSpPr/>
          <p:nvPr userDrawn="1"/>
        </p:nvSpPr>
        <p:spPr>
          <a:xfrm rot="20773201">
            <a:off x="3770840" y="5528328"/>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144" name="Graphic 143">
            <a:extLst>
              <a:ext uri="{FF2B5EF4-FFF2-40B4-BE49-F238E27FC236}">
                <a16:creationId xmlns:a16="http://schemas.microsoft.com/office/drawing/2014/main" id="{FE36DD9B-97D2-CD11-6591-796BBA27020F}"/>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893284" y="5656668"/>
            <a:ext cx="351330" cy="351330"/>
          </a:xfrm>
          <a:prstGeom prst="rect">
            <a:avLst/>
          </a:prstGeom>
        </p:spPr>
      </p:pic>
      <p:grpSp>
        <p:nvGrpSpPr>
          <p:cNvPr id="145" name="Group 144">
            <a:extLst>
              <a:ext uri="{FF2B5EF4-FFF2-40B4-BE49-F238E27FC236}">
                <a16:creationId xmlns:a16="http://schemas.microsoft.com/office/drawing/2014/main" id="{1735EAE1-87A0-C499-2720-A7A09C3E2E68}"/>
              </a:ext>
              <a:ext uri="{C183D7F6-B498-43B3-948B-1728B52AA6E4}">
                <adec:decorative xmlns:adec="http://schemas.microsoft.com/office/drawing/2017/decorative" val="1"/>
              </a:ext>
            </a:extLst>
          </p:cNvPr>
          <p:cNvGrpSpPr/>
          <p:nvPr userDrawn="1"/>
        </p:nvGrpSpPr>
        <p:grpSpPr>
          <a:xfrm>
            <a:off x="6293125" y="5505557"/>
            <a:ext cx="446893" cy="640080"/>
            <a:chOff x="6122763" y="5709630"/>
            <a:chExt cx="446893" cy="640080"/>
          </a:xfrm>
        </p:grpSpPr>
        <p:sp>
          <p:nvSpPr>
            <p:cNvPr id="146" name="Freeform 117">
              <a:extLst>
                <a:ext uri="{FF2B5EF4-FFF2-40B4-BE49-F238E27FC236}">
                  <a16:creationId xmlns:a16="http://schemas.microsoft.com/office/drawing/2014/main" id="{69386AA9-24F5-747D-91FA-7DD0178E4E3C}"/>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a:p>
          </p:txBody>
        </p:sp>
        <p:sp>
          <p:nvSpPr>
            <p:cNvPr id="147" name="Freeform 121">
              <a:extLst>
                <a:ext uri="{FF2B5EF4-FFF2-40B4-BE49-F238E27FC236}">
                  <a16:creationId xmlns:a16="http://schemas.microsoft.com/office/drawing/2014/main" id="{F4C43B69-8257-DF86-94EE-2A96F7376590}"/>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dirty="0"/>
            </a:p>
          </p:txBody>
        </p:sp>
      </p:grpSp>
      <p:sp>
        <p:nvSpPr>
          <p:cNvPr id="148" name="Freeform 109">
            <a:extLst>
              <a:ext uri="{FF2B5EF4-FFF2-40B4-BE49-F238E27FC236}">
                <a16:creationId xmlns:a16="http://schemas.microsoft.com/office/drawing/2014/main" id="{E717DF6A-1F00-052F-E35E-0D3BB1627884}"/>
              </a:ext>
              <a:ext uri="{C183D7F6-B498-43B3-948B-1728B52AA6E4}">
                <adec:decorative xmlns:adec="http://schemas.microsoft.com/office/drawing/2017/decorative" val="1"/>
              </a:ext>
            </a:extLst>
          </p:cNvPr>
          <p:cNvSpPr/>
          <p:nvPr userDrawn="1"/>
        </p:nvSpPr>
        <p:spPr>
          <a:xfrm rot="19433401">
            <a:off x="5810657" y="5528693"/>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149" name="Graphic 148">
            <a:extLst>
              <a:ext uri="{FF2B5EF4-FFF2-40B4-BE49-F238E27FC236}">
                <a16:creationId xmlns:a16="http://schemas.microsoft.com/office/drawing/2014/main" id="{6518F780-F081-7EEA-C3BA-4E39B6D9FE50}"/>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931137" y="5692358"/>
            <a:ext cx="351330" cy="323224"/>
          </a:xfrm>
          <a:prstGeom prst="rect">
            <a:avLst/>
          </a:prstGeom>
        </p:spPr>
      </p:pic>
      <p:grpSp>
        <p:nvGrpSpPr>
          <p:cNvPr id="150" name="Group 149">
            <a:extLst>
              <a:ext uri="{FF2B5EF4-FFF2-40B4-BE49-F238E27FC236}">
                <a16:creationId xmlns:a16="http://schemas.microsoft.com/office/drawing/2014/main" id="{450803AE-0FA7-4009-BA43-486D3E578A9C}"/>
              </a:ext>
              <a:ext uri="{C183D7F6-B498-43B3-948B-1728B52AA6E4}">
                <adec:decorative xmlns:adec="http://schemas.microsoft.com/office/drawing/2017/decorative" val="1"/>
              </a:ext>
            </a:extLst>
          </p:cNvPr>
          <p:cNvGrpSpPr/>
          <p:nvPr userDrawn="1"/>
        </p:nvGrpSpPr>
        <p:grpSpPr>
          <a:xfrm>
            <a:off x="6354937" y="1874245"/>
            <a:ext cx="421663" cy="640080"/>
            <a:chOff x="6523346" y="1827330"/>
            <a:chExt cx="421663" cy="640080"/>
          </a:xfrm>
        </p:grpSpPr>
        <p:sp>
          <p:nvSpPr>
            <p:cNvPr id="151" name="Freeform 136">
              <a:extLst>
                <a:ext uri="{FF2B5EF4-FFF2-40B4-BE49-F238E27FC236}">
                  <a16:creationId xmlns:a16="http://schemas.microsoft.com/office/drawing/2014/main" id="{B8A38E19-4FAD-FC4F-530D-9FC956C7950E}"/>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a:p>
          </p:txBody>
        </p:sp>
        <p:sp>
          <p:nvSpPr>
            <p:cNvPr id="152" name="Freeform 137">
              <a:extLst>
                <a:ext uri="{FF2B5EF4-FFF2-40B4-BE49-F238E27FC236}">
                  <a16:creationId xmlns:a16="http://schemas.microsoft.com/office/drawing/2014/main" id="{4F5C911B-4C6A-5AF7-0DE3-05CAB85F971F}"/>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a:p>
          </p:txBody>
        </p:sp>
      </p:grpSp>
      <p:sp>
        <p:nvSpPr>
          <p:cNvPr id="153" name="Freeform 132">
            <a:extLst>
              <a:ext uri="{FF2B5EF4-FFF2-40B4-BE49-F238E27FC236}">
                <a16:creationId xmlns:a16="http://schemas.microsoft.com/office/drawing/2014/main" id="{67B96C73-6339-AE2F-47F5-663294AEAF76}"/>
              </a:ext>
              <a:ext uri="{C183D7F6-B498-43B3-948B-1728B52AA6E4}">
                <adec:decorative xmlns:adec="http://schemas.microsoft.com/office/drawing/2017/decorative" val="1"/>
              </a:ext>
            </a:extLst>
          </p:cNvPr>
          <p:cNvSpPr/>
          <p:nvPr userDrawn="1"/>
        </p:nvSpPr>
        <p:spPr>
          <a:xfrm>
            <a:off x="5810657" y="1907226"/>
            <a:ext cx="591748" cy="592531"/>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dirty="0"/>
          </a:p>
        </p:txBody>
      </p:sp>
      <p:pic>
        <p:nvPicPr>
          <p:cNvPr id="154" name="Graphic 153">
            <a:extLst>
              <a:ext uri="{FF2B5EF4-FFF2-40B4-BE49-F238E27FC236}">
                <a16:creationId xmlns:a16="http://schemas.microsoft.com/office/drawing/2014/main" id="{FCB9F3C7-1CE4-99F5-8F5D-A06F6BAB50FB}"/>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972416" y="2046562"/>
            <a:ext cx="319391" cy="315133"/>
          </a:xfrm>
          <a:prstGeom prst="rect">
            <a:avLst/>
          </a:prstGeom>
        </p:spPr>
      </p:pic>
      <p:sp>
        <p:nvSpPr>
          <p:cNvPr id="155" name="Freeform 141">
            <a:extLst>
              <a:ext uri="{FF2B5EF4-FFF2-40B4-BE49-F238E27FC236}">
                <a16:creationId xmlns:a16="http://schemas.microsoft.com/office/drawing/2014/main" id="{946AF6EF-32F4-DB08-DC9C-33CB762434A0}"/>
              </a:ext>
              <a:ext uri="{C183D7F6-B498-43B3-948B-1728B52AA6E4}">
                <adec:decorative xmlns:adec="http://schemas.microsoft.com/office/drawing/2017/decorative" val="1"/>
              </a:ext>
            </a:extLst>
          </p:cNvPr>
          <p:cNvSpPr/>
          <p:nvPr userDrawn="1"/>
        </p:nvSpPr>
        <p:spPr>
          <a:xfrm rot="20773201">
            <a:off x="6956833" y="3703591"/>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grpSp>
        <p:nvGrpSpPr>
          <p:cNvPr id="156" name="Group 155">
            <a:extLst>
              <a:ext uri="{FF2B5EF4-FFF2-40B4-BE49-F238E27FC236}">
                <a16:creationId xmlns:a16="http://schemas.microsoft.com/office/drawing/2014/main" id="{3ACC8639-CD07-1E84-DA87-97D907C9D459}"/>
              </a:ext>
              <a:ext uri="{C183D7F6-B498-43B3-948B-1728B52AA6E4}">
                <adec:decorative xmlns:adec="http://schemas.microsoft.com/office/drawing/2017/decorative" val="1"/>
              </a:ext>
            </a:extLst>
          </p:cNvPr>
          <p:cNvGrpSpPr/>
          <p:nvPr userDrawn="1"/>
        </p:nvGrpSpPr>
        <p:grpSpPr>
          <a:xfrm>
            <a:off x="7564267" y="3679740"/>
            <a:ext cx="255693" cy="640080"/>
            <a:chOff x="7672637" y="3652461"/>
            <a:chExt cx="255693" cy="640080"/>
          </a:xfrm>
        </p:grpSpPr>
        <p:sp>
          <p:nvSpPr>
            <p:cNvPr id="157" name="Freeform 145">
              <a:extLst>
                <a:ext uri="{FF2B5EF4-FFF2-40B4-BE49-F238E27FC236}">
                  <a16:creationId xmlns:a16="http://schemas.microsoft.com/office/drawing/2014/main" id="{12DDA94F-A8CC-83F7-C24B-E6FC5BDDBC1F}"/>
                </a:ext>
              </a:extLst>
            </p:cNvPr>
            <p:cNvSpPr/>
            <p:nvPr/>
          </p:nvSpPr>
          <p:spPr>
            <a:xfrm>
              <a:off x="7672637" y="3967739"/>
              <a:ext cx="234005" cy="9525"/>
            </a:xfrm>
            <a:custGeom>
              <a:avLst/>
              <a:gdLst>
                <a:gd name="connsiteX0" fmla="*/ 234006 w 234005"/>
                <a:gd name="connsiteY0" fmla="*/ 0 h 9525"/>
                <a:gd name="connsiteX1" fmla="*/ 0 w 234005"/>
                <a:gd name="connsiteY1" fmla="*/ 0 h 9525"/>
              </a:gdLst>
              <a:ahLst/>
              <a:cxnLst>
                <a:cxn ang="0">
                  <a:pos x="connsiteX0" y="connsiteY0"/>
                </a:cxn>
                <a:cxn ang="0">
                  <a:pos x="connsiteX1" y="connsiteY1"/>
                </a:cxn>
              </a:cxnLst>
              <a:rect l="l" t="t" r="r" b="b"/>
              <a:pathLst>
                <a:path w="234005" h="9525">
                  <a:moveTo>
                    <a:pt x="234006" y="0"/>
                  </a:moveTo>
                  <a:lnTo>
                    <a:pt x="0" y="0"/>
                  </a:lnTo>
                </a:path>
              </a:pathLst>
            </a:custGeom>
            <a:ln w="12700" cap="rnd">
              <a:solidFill>
                <a:srgbClr val="FFFFFF"/>
              </a:solidFill>
              <a:prstDash val="solid"/>
              <a:round/>
            </a:ln>
          </p:spPr>
          <p:txBody>
            <a:bodyPr rtlCol="0" anchor="ctr"/>
            <a:lstStyle/>
            <a:p>
              <a:endParaRPr lang="en-US"/>
            </a:p>
          </p:txBody>
        </p:sp>
        <p:sp>
          <p:nvSpPr>
            <p:cNvPr id="158" name="Freeform 146">
              <a:extLst>
                <a:ext uri="{FF2B5EF4-FFF2-40B4-BE49-F238E27FC236}">
                  <a16:creationId xmlns:a16="http://schemas.microsoft.com/office/drawing/2014/main" id="{C934129D-79EA-30D4-8442-2B56B3D27409}"/>
                </a:ext>
              </a:extLst>
            </p:cNvPr>
            <p:cNvSpPr/>
            <p:nvPr/>
          </p:nvSpPr>
          <p:spPr>
            <a:xfrm>
              <a:off x="7918818" y="3652461"/>
              <a:ext cx="9512" cy="640080"/>
            </a:xfrm>
            <a:custGeom>
              <a:avLst/>
              <a:gdLst>
                <a:gd name="connsiteX0" fmla="*/ 0 w 9512"/>
                <a:gd name="connsiteY0" fmla="*/ 685800 h 685800"/>
                <a:gd name="connsiteX1" fmla="*/ 0 w 9512"/>
                <a:gd name="connsiteY1" fmla="*/ 0 h 685800"/>
              </a:gdLst>
              <a:ahLst/>
              <a:cxnLst>
                <a:cxn ang="0">
                  <a:pos x="connsiteX0" y="connsiteY0"/>
                </a:cxn>
                <a:cxn ang="0">
                  <a:pos x="connsiteX1" y="connsiteY1"/>
                </a:cxn>
              </a:cxnLst>
              <a:rect l="l" t="t" r="r" b="b"/>
              <a:pathLst>
                <a:path w="9512" h="685800">
                  <a:moveTo>
                    <a:pt x="0" y="685800"/>
                  </a:moveTo>
                  <a:lnTo>
                    <a:pt x="0" y="0"/>
                  </a:lnTo>
                </a:path>
              </a:pathLst>
            </a:custGeom>
            <a:ln w="12700" cap="rnd">
              <a:solidFill>
                <a:srgbClr val="FFFFFF"/>
              </a:solidFill>
              <a:prstDash val="solid"/>
              <a:round/>
            </a:ln>
          </p:spPr>
          <p:txBody>
            <a:bodyPr rtlCol="0" anchor="ctr"/>
            <a:lstStyle/>
            <a:p>
              <a:endParaRPr lang="en-US"/>
            </a:p>
          </p:txBody>
        </p:sp>
      </p:grpSp>
      <p:pic>
        <p:nvPicPr>
          <p:cNvPr id="159" name="Graphic 158">
            <a:extLst>
              <a:ext uri="{FF2B5EF4-FFF2-40B4-BE49-F238E27FC236}">
                <a16:creationId xmlns:a16="http://schemas.microsoft.com/office/drawing/2014/main" id="{EA0549BD-04E4-C170-FD40-90E118C74985}"/>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82931" y="3826496"/>
            <a:ext cx="319391" cy="319391"/>
          </a:xfrm>
          <a:prstGeom prst="rect">
            <a:avLst/>
          </a:prstGeom>
        </p:spPr>
      </p:pic>
      <p:sp>
        <p:nvSpPr>
          <p:cNvPr id="160" name="Oval 159">
            <a:extLst>
              <a:ext uri="{FF2B5EF4-FFF2-40B4-BE49-F238E27FC236}">
                <a16:creationId xmlns:a16="http://schemas.microsoft.com/office/drawing/2014/main" id="{3EE869BC-C57F-2653-1B5C-F89815F2A2B4}"/>
              </a:ext>
              <a:ext uri="{C183D7F6-B498-43B3-948B-1728B52AA6E4}">
                <adec:decorative xmlns:adec="http://schemas.microsoft.com/office/drawing/2017/decorative" val="1"/>
              </a:ext>
            </a:extLst>
          </p:cNvPr>
          <p:cNvSpPr/>
          <p:nvPr userDrawn="1"/>
        </p:nvSpPr>
        <p:spPr bwMode="gray">
          <a:xfrm>
            <a:off x="4321284" y="3244814"/>
            <a:ext cx="1503138" cy="150313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61" name="Picture 160">
            <a:extLst>
              <a:ext uri="{FF2B5EF4-FFF2-40B4-BE49-F238E27FC236}">
                <a16:creationId xmlns:a16="http://schemas.microsoft.com/office/drawing/2014/main" id="{9C1F83D4-9919-99E8-E6BA-E7E75657FAA8}"/>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287256" y="3359621"/>
            <a:ext cx="1588531" cy="1273524"/>
          </a:xfrm>
          <a:prstGeom prst="rect">
            <a:avLst/>
          </a:prstGeom>
        </p:spPr>
      </p:pic>
      <p:sp>
        <p:nvSpPr>
          <p:cNvPr id="69" name="K12...">
            <a:extLst>
              <a:ext uri="{FF2B5EF4-FFF2-40B4-BE49-F238E27FC236}">
                <a16:creationId xmlns:a16="http://schemas.microsoft.com/office/drawing/2014/main" id="{40DD2B17-5118-41D1-8CB1-29C1B2FAE61C}"/>
              </a:ext>
            </a:extLst>
          </p:cNvPr>
          <p:cNvSpPr txBox="1">
            <a:spLocks/>
          </p:cNvSpPr>
          <p:nvPr userDrawn="1"/>
        </p:nvSpPr>
        <p:spPr>
          <a:xfrm>
            <a:off x="489852" y="7451509"/>
            <a:ext cx="8191106" cy="146194"/>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r>
              <a:rPr lang="en-US" sz="950" b="0" spc="5" dirty="0">
                <a:solidFill>
                  <a:schemeClr val="tx1"/>
                </a:solidFill>
                <a:latin typeface="+mn-lt"/>
                <a:cs typeface="MuseoSans-500"/>
              </a:rPr>
              <a:t>K12</a:t>
            </a:r>
            <a:r>
              <a:rPr lang="en-US" sz="950" b="0" dirty="0">
                <a:solidFill>
                  <a:schemeClr val="tx1"/>
                </a:solidFill>
                <a:latin typeface="+mn-lt"/>
                <a:cs typeface="MuseoSans-500"/>
              </a:rPr>
              <a:t> • Community Colleges</a:t>
            </a:r>
            <a:r>
              <a:rPr lang="en-US" sz="950" b="0" spc="5" dirty="0">
                <a:solidFill>
                  <a:schemeClr val="tx1"/>
                </a:solidFill>
                <a:latin typeface="+mn-lt"/>
                <a:cs typeface="MuseoSans-500"/>
              </a:rPr>
              <a:t> </a:t>
            </a:r>
            <a:r>
              <a:rPr lang="en-US" sz="950" b="0" dirty="0">
                <a:solidFill>
                  <a:schemeClr val="tx1"/>
                </a:solidFill>
                <a:latin typeface="+mn-lt"/>
                <a:cs typeface="MuseoSans-500"/>
              </a:rPr>
              <a:t>• </a:t>
            </a:r>
            <a:r>
              <a:rPr lang="en-US" sz="950" b="0" spc="-25" dirty="0">
                <a:solidFill>
                  <a:schemeClr val="tx1"/>
                </a:solidFill>
                <a:latin typeface="+mn-lt"/>
                <a:cs typeface="MuseoSans-500"/>
              </a:rPr>
              <a:t>Four-Year</a:t>
            </a:r>
            <a:r>
              <a:rPr lang="en-US" sz="950" b="0" dirty="0">
                <a:solidFill>
                  <a:schemeClr val="tx1"/>
                </a:solidFill>
                <a:latin typeface="+mn-lt"/>
                <a:cs typeface="MuseoSans-500"/>
              </a:rPr>
              <a:t> Colleges and</a:t>
            </a:r>
            <a:r>
              <a:rPr lang="en-US" sz="950" b="0" spc="5" dirty="0">
                <a:solidFill>
                  <a:schemeClr val="tx1"/>
                </a:solidFill>
                <a:latin typeface="+mn-lt"/>
                <a:cs typeface="MuseoSans-500"/>
              </a:rPr>
              <a:t> </a:t>
            </a:r>
            <a:r>
              <a:rPr lang="en-US" sz="950" b="0" dirty="0">
                <a:solidFill>
                  <a:schemeClr val="tx1"/>
                </a:solidFill>
                <a:latin typeface="+mn-lt"/>
                <a:cs typeface="MuseoSans-500"/>
              </a:rPr>
              <a:t>Universities • Graduate, Professional,</a:t>
            </a:r>
            <a:r>
              <a:rPr lang="en-US" sz="950" b="0" spc="5" dirty="0">
                <a:solidFill>
                  <a:schemeClr val="tx1"/>
                </a:solidFill>
                <a:latin typeface="+mn-lt"/>
                <a:cs typeface="MuseoSans-500"/>
              </a:rPr>
              <a:t> </a:t>
            </a:r>
            <a:r>
              <a:rPr lang="en-US" sz="950" b="0" dirty="0">
                <a:solidFill>
                  <a:schemeClr val="tx1"/>
                </a:solidFill>
                <a:latin typeface="+mn-lt"/>
                <a:cs typeface="MuseoSans-500"/>
              </a:rPr>
              <a:t>and </a:t>
            </a:r>
            <a:r>
              <a:rPr lang="en-US" sz="950" b="0" spc="-5" dirty="0">
                <a:solidFill>
                  <a:schemeClr val="tx1"/>
                </a:solidFill>
                <a:latin typeface="+mn-lt"/>
                <a:cs typeface="MuseoSans-500"/>
              </a:rPr>
              <a:t>Adult</a:t>
            </a:r>
            <a:r>
              <a:rPr lang="en-US" sz="950" b="0" dirty="0">
                <a:solidFill>
                  <a:schemeClr val="tx1"/>
                </a:solidFill>
                <a:latin typeface="+mn-lt"/>
                <a:cs typeface="MuseoSans-500"/>
              </a:rPr>
              <a:t> Programs • Employers</a:t>
            </a:r>
            <a:endParaRPr lang="en-US" sz="950" dirty="0">
              <a:solidFill>
                <a:schemeClr val="tx1"/>
              </a:solidFill>
              <a:latin typeface="+mn-lt"/>
              <a:cs typeface="MuseoSans-500"/>
            </a:endParaRPr>
          </a:p>
        </p:txBody>
      </p:sp>
      <p:sp>
        <p:nvSpPr>
          <p:cNvPr id="68" name="Holder 5" descr="Learn more at eab.com.">
            <a:extLst>
              <a:ext uri="{FF2B5EF4-FFF2-40B4-BE49-F238E27FC236}">
                <a16:creationId xmlns:a16="http://schemas.microsoft.com/office/drawing/2014/main" id="{CD55AB9E-BD0F-46DD-BD8E-23B6CF458084}"/>
              </a:ext>
              <a:ext uri="{C183D7F6-B498-43B3-948B-1728B52AA6E4}">
                <adec:decorative xmlns:adec="http://schemas.microsoft.com/office/drawing/2017/decorative" val="0"/>
              </a:ext>
            </a:extLst>
          </p:cNvPr>
          <p:cNvSpPr txBox="1">
            <a:spLocks/>
          </p:cNvSpPr>
          <p:nvPr userDrawn="1"/>
        </p:nvSpPr>
        <p:spPr>
          <a:xfrm>
            <a:off x="8808465" y="7434838"/>
            <a:ext cx="764909" cy="17953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lnSpc>
                <a:spcPts val="1435"/>
              </a:lnSpc>
            </a:pPr>
            <a:r>
              <a:rPr lang="en-US" spc="-20" dirty="0">
                <a:solidFill>
                  <a:schemeClr val="tx1"/>
                </a:solidFill>
                <a:latin typeface="+mj-lt"/>
              </a:rPr>
              <a:t>eab.com</a:t>
            </a:r>
          </a:p>
        </p:txBody>
      </p:sp>
      <p:grpSp>
        <p:nvGrpSpPr>
          <p:cNvPr id="90" name="Group 89">
            <a:extLst>
              <a:ext uri="{FF2B5EF4-FFF2-40B4-BE49-F238E27FC236}">
                <a16:creationId xmlns:a16="http://schemas.microsoft.com/office/drawing/2014/main" id="{BDA1E74D-DC25-48CD-81D2-2DB50E6A64E5}"/>
              </a:ext>
              <a:ext uri="{C183D7F6-B498-43B3-948B-1728B52AA6E4}">
                <adec:decorative xmlns:adec="http://schemas.microsoft.com/office/drawing/2017/decorative" val="1"/>
              </a:ext>
            </a:extLst>
          </p:cNvPr>
          <p:cNvGrpSpPr>
            <a:grpSpLocks/>
          </p:cNvGrpSpPr>
          <p:nvPr userDrawn="1"/>
        </p:nvGrpSpPr>
        <p:grpSpPr>
          <a:xfrm>
            <a:off x="10235616" y="-1"/>
            <a:ext cx="1809263" cy="2565780"/>
            <a:chOff x="6450865" y="-1"/>
            <a:chExt cx="1478317" cy="2565780"/>
          </a:xfrm>
        </p:grpSpPr>
        <p:sp>
          <p:nvSpPr>
            <p:cNvPr id="91" name="Text Placeholder 1">
              <a:extLst>
                <a:ext uri="{FF2B5EF4-FFF2-40B4-BE49-F238E27FC236}">
                  <a16:creationId xmlns:a16="http://schemas.microsoft.com/office/drawing/2014/main" id="{20E1B584-F5B8-4408-8479-A05CFFED6E21}"/>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AA127E5F-6036-433A-B968-ACBF441E98D2}"/>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5/16/24</a:t>
              </a:r>
            </a:p>
          </p:txBody>
        </p:sp>
      </p:grpSp>
    </p:spTree>
    <p:custDataLst>
      <p:tags r:id="rId1"/>
    </p:custDataLst>
    <p:extLst>
      <p:ext uri="{BB962C8B-B14F-4D97-AF65-F5344CB8AC3E}">
        <p14:creationId xmlns:p14="http://schemas.microsoft.com/office/powerpoint/2010/main" val="9486081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Page title"/>
          <p:cNvSpPr>
            <a:spLocks noGrp="1"/>
          </p:cNvSpPr>
          <p:nvPr>
            <p:ph type="title" hasCustomPrompt="1"/>
          </p:nvPr>
        </p:nvSpPr>
        <p:spPr bwMode="gray">
          <a:xfrm>
            <a:off x="513556" y="696077"/>
            <a:ext cx="9031288" cy="276999"/>
          </a:xfrm>
        </p:spPr>
        <p:txBody>
          <a:bodyPr/>
          <a:lstStyle/>
          <a:p>
            <a:r>
              <a:rPr lang="en-US" dirty="0"/>
              <a:t>Page Title – Rockwell 20pt Regular, Title Case</a:t>
            </a:r>
          </a:p>
        </p:txBody>
      </p:sp>
      <p:sp>
        <p:nvSpPr>
          <p:cNvPr id="4" name="TOC content"/>
          <p:cNvSpPr>
            <a:spLocks noGrp="1"/>
          </p:cNvSpPr>
          <p:nvPr>
            <p:ph type="body" sz="quarter" idx="10" hasCustomPrompt="1"/>
          </p:nvPr>
        </p:nvSpPr>
        <p:spPr bwMode="gray">
          <a:xfrm>
            <a:off x="2660823" y="1529420"/>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12" name="Horizontal line - decorative">
            <a:extLst>
              <a:ext uri="{C183D7F6-B498-43B3-948B-1728B52AA6E4}">
                <adec:decorative xmlns:adec="http://schemas.microsoft.com/office/drawing/2017/decorative" val="1"/>
              </a:ext>
            </a:extLst>
          </p:cNvPr>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10158772" y="1562099"/>
            <a:ext cx="2501314" cy="4844381"/>
          </a:xfrm>
          <a:prstGeom prst="rect">
            <a:avLst/>
          </a:prstGeom>
          <a:solidFill>
            <a:srgbClr val="008A00"/>
          </a:solidFill>
        </p:spPr>
        <p:txBody>
          <a:bodyPr wrap="square" lIns="91440" rIns="91440" rtlCol="0">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Formatting Your Table</a:t>
            </a:r>
            <a:b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 Contents (TOC)</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 format your TOC correctly and have the page numbers perfectly align to the right margin, you will need to perform the following steps:</a:t>
            </a:r>
          </a:p>
          <a:p>
            <a:pPr marL="171450" marR="0" lvl="0" indent="-171450" algn="l" defTabSz="914400" rtl="0" eaLnBrk="1" fontAlgn="auto" latinLnBrk="0" hangingPunct="1">
              <a:lnSpc>
                <a:spcPct val="100000"/>
              </a:lnSpc>
              <a:spcBef>
                <a:spcPts val="10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Type the section title directly into the TOC placeholder</a:t>
            </a:r>
          </a:p>
          <a:p>
            <a:pPr marL="171450" marR="0" lvl="0" indent="-171450" algn="l" defTabSz="914400" rtl="0" eaLnBrk="1" fontAlgn="auto" latinLnBrk="0" hangingPunct="1">
              <a:lnSpc>
                <a:spcPct val="100000"/>
              </a:lnSpc>
              <a:spcBef>
                <a:spcPts val="6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Hit the “Tab” key</a:t>
            </a:r>
          </a:p>
          <a:p>
            <a:pPr marL="171450" marR="0" lvl="0" indent="-171450" algn="l" defTabSz="914400" rtl="0" eaLnBrk="1" fontAlgn="auto" latinLnBrk="0" hangingPunct="1">
              <a:lnSpc>
                <a:spcPct val="100000"/>
              </a:lnSpc>
              <a:spcBef>
                <a:spcPts val="6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Type in the correct page number</a:t>
            </a:r>
          </a:p>
          <a:p>
            <a:pPr marL="171450" marR="0" lvl="0" indent="-171450" algn="l" defTabSz="914400" rtl="0" eaLnBrk="1" fontAlgn="auto" latinLnBrk="0" hangingPunct="1">
              <a:lnSpc>
                <a:spcPct val="100000"/>
              </a:lnSpc>
              <a:spcBef>
                <a:spcPts val="6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Nudge your cursor to the left with</a:t>
            </a:r>
            <a:b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arrow key until it is directly before the number</a:t>
            </a:r>
          </a:p>
          <a:p>
            <a:pPr marL="171450" marR="0" lvl="0" indent="-171450" algn="l" defTabSz="914400" rtl="0" eaLnBrk="1" fontAlgn="auto" latinLnBrk="0" hangingPunct="1">
              <a:lnSpc>
                <a:spcPct val="100000"/>
              </a:lnSpc>
              <a:spcBef>
                <a:spcPts val="6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Alternate between “period” and “space” until it builds back to the TOC content. This is called a “Leader” and should look something like this:</a:t>
            </a:r>
            <a:b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 . . . . . . . . . . . . . . . )</a:t>
            </a:r>
          </a:p>
          <a:p>
            <a:pPr marL="171450" marR="0" lvl="0" indent="-171450" algn="l" defTabSz="914400" rtl="0" eaLnBrk="1" fontAlgn="auto" latinLnBrk="0" hangingPunct="1">
              <a:lnSpc>
                <a:spcPct val="100000"/>
              </a:lnSpc>
              <a:spcBef>
                <a:spcPts val="600"/>
              </a:spcBef>
              <a:spcAft>
                <a:spcPts val="0"/>
              </a:spcAft>
              <a:buClrTx/>
              <a:buSzTx/>
              <a:buFont typeface="+mj-lt"/>
              <a:buAutoNum type="arabicParenR"/>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Repeat steps 1–5 for each level in</a:t>
            </a:r>
            <a:b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TOC</a:t>
            </a:r>
          </a:p>
          <a:p>
            <a:pPr marL="171450" marR="0" lvl="0" indent="-171450" algn="l" defTabSz="914400" rtl="0" eaLnBrk="1" fontAlgn="auto" latinLnBrk="0" hangingPunct="1">
              <a:lnSpc>
                <a:spcPct val="100000"/>
              </a:lnSpc>
              <a:spcBef>
                <a:spcPts val="300"/>
              </a:spcBef>
              <a:spcAft>
                <a:spcPts val="0"/>
              </a:spcAft>
              <a:buClrTx/>
              <a:buSzTx/>
              <a:buFont typeface="+mj-lt"/>
              <a:buAutoNum type="arabicParenR"/>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825343940"/>
      </p:ext>
    </p:extLst>
  </p:cSld>
  <p:clrMapOvr>
    <a:masterClrMapping/>
  </p:clrMapOvr>
  <p:extLst>
    <p:ext uri="{DCECCB84-F9BA-43D5-87BE-67443E8EF086}">
      <p15:sldGuideLst xmlns:p15="http://schemas.microsoft.com/office/powerpoint/2012/main">
        <p15:guide id="0" pos="5710">
          <p15:clr>
            <a:srgbClr val="FBAE40"/>
          </p15:clr>
        </p15:guide>
        <p15:guide id="1" pos="16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sp>
        <p:nvSpPr>
          <p:cNvPr id="2" name="Title 31">
            <a:extLst>
              <a:ext uri="{FF2B5EF4-FFF2-40B4-BE49-F238E27FC236}">
                <a16:creationId xmlns:a16="http://schemas.microsoft.com/office/drawing/2014/main" id="{24B722B7-4B6A-53F0-D2F3-11C466D74499}"/>
              </a:ext>
            </a:extLst>
          </p:cNvPr>
          <p:cNvSpPr>
            <a:spLocks noGrp="1"/>
          </p:cNvSpPr>
          <p:nvPr>
            <p:ph type="title" hasCustomPrompt="1"/>
          </p:nvPr>
        </p:nvSpPr>
        <p:spPr>
          <a:xfrm>
            <a:off x="513556" y="-687961"/>
            <a:ext cx="9031288" cy="553998"/>
          </a:xfrm>
        </p:spPr>
        <p:txBody>
          <a:bodyPr vert="horz" wrap="square" lIns="0" tIns="0" rIns="0" bIns="0" rtlCol="0" anchor="b" anchorCtr="0">
            <a:spAutoFit/>
          </a:bodyPr>
          <a:lstStyle>
            <a:lvl1pPr>
              <a:defRPr lang="en-US" dirty="0"/>
            </a:lvl1pPr>
          </a:lstStyle>
          <a:p>
            <a:pPr lvl="0"/>
            <a:r>
              <a:rPr lang="en-US" dirty="0"/>
              <a:t>Click to Add a Title, Ex: “Page Left Blank Intentionally #1” (this is a hidden title for accessibility; needs to be unique so add a number)</a:t>
            </a:r>
          </a:p>
        </p:txBody>
      </p:sp>
      <p:pic>
        <p:nvPicPr>
          <p:cNvPr id="4" name="Picture 3">
            <a:extLst>
              <a:ext uri="{FF2B5EF4-FFF2-40B4-BE49-F238E27FC236}">
                <a16:creationId xmlns:a16="http://schemas.microsoft.com/office/drawing/2014/main" id="{FA259E6A-4BD8-0176-39C0-FA8197D314F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Tree>
    <p:extLst>
      <p:ext uri="{BB962C8B-B14F-4D97-AF65-F5344CB8AC3E}">
        <p14:creationId xmlns:p14="http://schemas.microsoft.com/office/powerpoint/2010/main" val="270035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4" name="Section name"/>
          <p:cNvSpPr>
            <a:spLocks noGrp="1"/>
          </p:cNvSpPr>
          <p:nvPr>
            <p:ph type="body" sz="quarter" idx="24" hasCustomPrompt="1"/>
          </p:nvPr>
        </p:nvSpPr>
        <p:spPr bwMode="gray">
          <a:xfrm>
            <a:off x="7175597" y="5487759"/>
            <a:ext cx="1546644" cy="221432"/>
          </a:xfrm>
          <a:prstGeom prst="round2SameRect">
            <a:avLst>
              <a:gd name="adj1" fmla="val 0"/>
              <a:gd name="adj2" fmla="val 20202"/>
            </a:avLst>
          </a:prstGeom>
          <a:solidFill>
            <a:schemeClr val="accent6"/>
          </a:solidFill>
        </p:spPr>
        <p:txBody>
          <a:bodyPr wrap="none" lIns="45720" tIns="27432" rIns="45720" bIns="27432" anchor="ctr" anchorCtr="0"/>
          <a:lstStyle>
            <a:lvl1pPr marL="0" indent="0" algn="r">
              <a:spcBef>
                <a:spcPts val="0"/>
              </a:spcBef>
              <a:buNone/>
              <a:defRPr sz="1000" b="0" cap="all" spc="50" baseline="0">
                <a:solidFill>
                  <a:schemeClr val="accent5"/>
                </a:solidFill>
                <a:latin typeface="+mn-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9" name="Section number"/>
          <p:cNvSpPr>
            <a:spLocks noGrp="1"/>
          </p:cNvSpPr>
          <p:nvPr>
            <p:ph type="body" sz="quarter" idx="25" hasCustomPrompt="1"/>
          </p:nvPr>
        </p:nvSpPr>
        <p:spPr bwMode="gray">
          <a:xfrm>
            <a:off x="8722690" y="5171655"/>
            <a:ext cx="824429" cy="1384995"/>
          </a:xfrm>
        </p:spPr>
        <p:txBody>
          <a:bodyPr/>
          <a:lstStyle>
            <a:lvl1pPr marL="0" indent="0" algn="r">
              <a:spcBef>
                <a:spcPts val="0"/>
              </a:spcBef>
              <a:buNone/>
              <a:defRPr sz="9000">
                <a:solidFill>
                  <a:schemeClr val="accent4"/>
                </a:solidFill>
                <a:latin typeface="+mj-lt"/>
              </a:defRPr>
            </a:lvl1pPr>
            <a:lvl2pPr>
              <a:defRPr sz="9000"/>
            </a:lvl2pPr>
            <a:lvl3pPr>
              <a:defRPr sz="9000"/>
            </a:lvl3pPr>
            <a:lvl4pPr>
              <a:defRPr sz="9000"/>
            </a:lvl4pPr>
            <a:lvl5pPr>
              <a:defRPr sz="9000"/>
            </a:lvl5pPr>
          </a:lstStyle>
          <a:p>
            <a:pPr lvl="0"/>
            <a:r>
              <a:rPr lang="en-US" dirty="0"/>
              <a:t>#</a:t>
            </a:r>
          </a:p>
        </p:txBody>
      </p:sp>
      <p:sp>
        <p:nvSpPr>
          <p:cNvPr id="2" name="Title"/>
          <p:cNvSpPr>
            <a:spLocks noGrp="1"/>
          </p:cNvSpPr>
          <p:nvPr>
            <p:ph type="title" hasCustomPrompt="1"/>
          </p:nvPr>
        </p:nvSpPr>
        <p:spPr bwMode="gray">
          <a:xfrm>
            <a:off x="2124025" y="3677723"/>
            <a:ext cx="566928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Rockwell 30pt Bold Title Case</a:t>
            </a:r>
          </a:p>
        </p:txBody>
      </p:sp>
      <p:sp>
        <p:nvSpPr>
          <p:cNvPr id="17" name="Subtitle"/>
          <p:cNvSpPr>
            <a:spLocks noGrp="1"/>
          </p:cNvSpPr>
          <p:nvPr>
            <p:ph type="body" sz="quarter" idx="22" hasCustomPrompt="1"/>
          </p:nvPr>
        </p:nvSpPr>
        <p:spPr bwMode="gray">
          <a:xfrm>
            <a:off x="2124025" y="4697316"/>
            <a:ext cx="56692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Verdana 11pt Regular Title Case</a:t>
            </a:r>
          </a:p>
        </p:txBody>
      </p:sp>
      <p:sp>
        <p:nvSpPr>
          <p:cNvPr id="21" name="Bullets"/>
          <p:cNvSpPr>
            <a:spLocks noGrp="1"/>
          </p:cNvSpPr>
          <p:nvPr>
            <p:ph type="body" sz="quarter" idx="23" hasCustomPrompt="1"/>
          </p:nvPr>
        </p:nvSpPr>
        <p:spPr bwMode="gray">
          <a:xfrm>
            <a:off x="2124025" y="5907134"/>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0"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124025" y="2154964"/>
            <a:ext cx="1234440" cy="472307"/>
          </a:xfrm>
          <a:prstGeom prst="rect">
            <a:avLst/>
          </a:prstGeom>
        </p:spPr>
      </p:pic>
      <p:cxnSp>
        <p:nvCxnSpPr>
          <p:cNvPr id="20" name="Horizontal line - decorative">
            <a:extLst>
              <a:ext uri="{C183D7F6-B498-43B3-948B-1728B52AA6E4}">
                <adec:decorative xmlns:adec="http://schemas.microsoft.com/office/drawing/2017/decorative" val="1"/>
              </a:ext>
            </a:extLst>
          </p:cNvPr>
          <p:cNvCxnSpPr/>
          <p:nvPr userDrawn="1"/>
        </p:nvCxnSpPr>
        <p:spPr bwMode="gray">
          <a:xfrm>
            <a:off x="2120900" y="5490769"/>
            <a:ext cx="6601791"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10124312" y="5490769"/>
            <a:ext cx="1543781" cy="151323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What’s a Break Type?</a:t>
            </a:r>
          </a:p>
          <a:p>
            <a:pPr marL="0" marR="0" lvl="0" indent="0" algn="l" defTabSz="537667" rtl="0" eaLnBrk="1" fontAlgn="auto" latinLnBrk="0" hangingPunct="1">
              <a:lnSpc>
                <a:spcPct val="100000"/>
              </a:lnSpc>
              <a:spcBef>
                <a:spcPts val="300"/>
              </a:spcBef>
              <a:spcAft>
                <a:spcPts val="0"/>
              </a:spcAft>
              <a:buClrTx/>
              <a:buSzTx/>
              <a:buFont typeface="+mj-lt"/>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Here are some examples:</a:t>
            </a:r>
          </a:p>
          <a:p>
            <a:pPr marL="117475" marR="0" lvl="0" indent="-117475"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Section</a:t>
            </a:r>
          </a:p>
          <a:p>
            <a:pPr marL="117475" marR="0" lvl="0" indent="-117475" algn="l" defTabSz="537667"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Chapter</a:t>
            </a:r>
          </a:p>
          <a:p>
            <a:pPr marL="117475" marR="0" lvl="0" indent="-117475" algn="l" defTabSz="537667"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Tool</a:t>
            </a:r>
          </a:p>
          <a:p>
            <a:pPr marL="117475" marR="0" lvl="0" indent="-117475" algn="l" defTabSz="537667"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Appendix</a:t>
            </a:r>
          </a:p>
          <a:p>
            <a:pPr marL="117475" marR="0" lvl="0" indent="-117475" algn="l" defTabSz="537667"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Case Study</a:t>
            </a:r>
          </a:p>
          <a:p>
            <a:pPr marL="0" marR="0" lvl="0" indent="0" algn="l" defTabSz="537667"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not needed, you may delete the break type box.</a:t>
            </a:r>
          </a:p>
        </p:txBody>
      </p:sp>
    </p:spTree>
    <p:custDataLst>
      <p:tags r:id="rId1"/>
    </p:custDataLst>
    <p:extLst>
      <p:ext uri="{BB962C8B-B14F-4D97-AF65-F5344CB8AC3E}">
        <p14:creationId xmlns:p14="http://schemas.microsoft.com/office/powerpoint/2010/main" val="4256283351"/>
      </p:ext>
    </p:extLst>
  </p:cSld>
  <p:clrMapOvr>
    <a:masterClrMapping/>
  </p:clrMapOvr>
  <p:extLst>
    <p:ext uri="{DCECCB84-F9BA-43D5-87BE-67443E8EF086}">
      <p15:sldGuideLst xmlns:p15="http://schemas.microsoft.com/office/powerpoint/2012/main">
        <p15:guide id="1" pos="1336">
          <p15:clr>
            <a:srgbClr val="FBAE40"/>
          </p15:clr>
        </p15:guide>
        <p15:guide id="2" orient="horz" pos="2841">
          <p15:clr>
            <a:srgbClr val="FBAE40"/>
          </p15:clr>
        </p15:guide>
        <p15:guide id="3" orient="horz" pos="295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8" name="Top kicker"/>
          <p:cNvSpPr>
            <a:spLocks noGrp="1"/>
          </p:cNvSpPr>
          <p:nvPr>
            <p:ph type="body" sz="quarter" idx="29" hasCustomPrompt="1"/>
          </p:nvPr>
        </p:nvSpPr>
        <p:spPr bwMode="gray">
          <a:xfrm>
            <a:off x="513556" y="4626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3556" y="696077"/>
            <a:ext cx="9031288" cy="274320"/>
          </a:xfrm>
        </p:spPr>
        <p:txBody>
          <a:bodyPr/>
          <a:lstStyle/>
          <a:p>
            <a:r>
              <a:rPr lang="en-US" dirty="0"/>
              <a:t>Page Title – Rockwell 20pt Regular, Title Case</a:t>
            </a:r>
          </a:p>
        </p:txBody>
      </p:sp>
      <p:sp>
        <p:nvSpPr>
          <p:cNvPr id="4" name="Subtitle"/>
          <p:cNvSpPr>
            <a:spLocks noGrp="1"/>
          </p:cNvSpPr>
          <p:nvPr>
            <p:ph type="body" sz="quarter" idx="28" hasCustomPrompt="1"/>
          </p:nvPr>
        </p:nvSpPr>
        <p:spPr bwMode="gray">
          <a:xfrm>
            <a:off x="513556" y="1106655"/>
            <a:ext cx="9034272"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2" name="Footnote"/>
          <p:cNvSpPr>
            <a:spLocks noGrp="1"/>
          </p:cNvSpPr>
          <p:nvPr>
            <p:ph type="body" sz="quarter" idx="31" hasCustomPrompt="1"/>
          </p:nvPr>
        </p:nvSpPr>
        <p:spPr bwMode="gray">
          <a:xfrm>
            <a:off x="513556" y="7111305"/>
            <a:ext cx="3013652" cy="153888"/>
          </a:xfrm>
        </p:spPr>
        <p:txBody>
          <a:bodyPr anchor="b" anchorCtr="0"/>
          <a:lstStyle>
            <a:lvl1pPr marL="117475" indent="-117475">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ource - decorative">
            <a:extLst>
              <a:ext uri="{C183D7F6-B498-43B3-948B-1728B52AA6E4}">
                <adec:decorative xmlns:adec="http://schemas.microsoft.com/office/drawing/2017/decorative" val="1"/>
              </a:ext>
            </a:extLst>
          </p:cNvPr>
          <p:cNvSpPr>
            <a:spLocks noGrp="1"/>
          </p:cNvSpPr>
          <p:nvPr>
            <p:ph type="body" sz="quarter" idx="30" hasCustomPrompt="1"/>
          </p:nvPr>
        </p:nvSpPr>
        <p:spPr bwMode="gray">
          <a:xfrm>
            <a:off x="8008620" y="703659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080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2" name="Top kicker"/>
          <p:cNvSpPr>
            <a:spLocks noGrp="1"/>
          </p:cNvSpPr>
          <p:nvPr>
            <p:ph type="body" sz="quarter" idx="30" hasCustomPrompt="1"/>
          </p:nvPr>
        </p:nvSpPr>
        <p:spPr bwMode="gray">
          <a:xfrm>
            <a:off x="513556" y="462756"/>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3556" y="696077"/>
            <a:ext cx="9031288" cy="274320"/>
          </a:xfrm>
        </p:spPr>
        <p:txBody>
          <a:bodyPr/>
          <a:lstStyle/>
          <a:p>
            <a:r>
              <a:rPr lang="en-US" dirty="0"/>
              <a:t>Page Title – Rockwell 20pt Regular, Title Case</a:t>
            </a:r>
          </a:p>
        </p:txBody>
      </p:sp>
      <p:sp>
        <p:nvSpPr>
          <p:cNvPr id="11" name="Subtitle"/>
          <p:cNvSpPr>
            <a:spLocks noGrp="1"/>
          </p:cNvSpPr>
          <p:nvPr>
            <p:ph type="body" sz="quarter" idx="28" hasCustomPrompt="1"/>
          </p:nvPr>
        </p:nvSpPr>
        <p:spPr bwMode="gray">
          <a:xfrm>
            <a:off x="2858585" y="1309120"/>
            <a:ext cx="66886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Left column text"/>
          <p:cNvSpPr>
            <a:spLocks noGrp="1"/>
          </p:cNvSpPr>
          <p:nvPr>
            <p:ph type="body" sz="quarter" idx="31" hasCustomPrompt="1"/>
          </p:nvPr>
        </p:nvSpPr>
        <p:spPr bwMode="gray">
          <a:xfrm>
            <a:off x="513556" y="1309120"/>
            <a:ext cx="2134394" cy="595417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4" name="Footnote"/>
          <p:cNvSpPr>
            <a:spLocks noGrp="1"/>
          </p:cNvSpPr>
          <p:nvPr>
            <p:ph type="body" sz="quarter" idx="34" hasCustomPrompt="1"/>
          </p:nvPr>
        </p:nvSpPr>
        <p:spPr bwMode="gray">
          <a:xfrm>
            <a:off x="2858585" y="7112099"/>
            <a:ext cx="3034434" cy="153888"/>
          </a:xfrm>
        </p:spPr>
        <p:txBody>
          <a:bodyPr anchor="b" anchorCtr="0"/>
          <a:lstStyle>
            <a:lvl1pPr marL="117475" indent="-117475">
              <a:spcBef>
                <a:spcPts val="100"/>
              </a:spcBef>
              <a:buFont typeface="+mj-lt"/>
              <a:buAutoNum type="arabicParenR"/>
              <a:defRPr sz="500">
                <a:solidFill>
                  <a:schemeClr val="tx1"/>
                </a:solidFill>
              </a:defRPr>
            </a:lvl1pPr>
            <a:lvl2pPr marL="341313" indent="-228600">
              <a:spcBef>
                <a:spcPts val="200"/>
              </a:spcBef>
              <a:buFont typeface="+mj-lt"/>
              <a:buAutoNum type="arabicParenR"/>
              <a:defRPr sz="500"/>
            </a:lvl2pPr>
            <a:lvl3pPr marL="458787" indent="-228600">
              <a:spcBef>
                <a:spcPts val="200"/>
              </a:spcBef>
              <a:buFont typeface="+mj-lt"/>
              <a:buAutoNum type="arabicParenR"/>
              <a:defRPr sz="500"/>
            </a:lvl3pPr>
            <a:lvl4pPr marL="571500" indent="-228600">
              <a:spcBef>
                <a:spcPts val="200"/>
              </a:spcBef>
              <a:buFont typeface="+mj-lt"/>
              <a:buAutoNum type="arabicParenR"/>
              <a:defRPr sz="500"/>
            </a:lvl4pPr>
            <a:lvl5pPr marL="687387" indent="-228600">
              <a:spcBef>
                <a:spcPts val="200"/>
              </a:spcBef>
              <a:buFont typeface="+mj-lt"/>
              <a:buAutoNum type="arabicParenR"/>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Source - decorative">
            <a:extLst>
              <a:ext uri="{C183D7F6-B498-43B3-948B-1728B52AA6E4}">
                <adec:decorative xmlns:adec="http://schemas.microsoft.com/office/drawing/2017/decorative" val="1"/>
              </a:ext>
            </a:extLst>
          </p:cNvPr>
          <p:cNvSpPr>
            <a:spLocks noGrp="1"/>
          </p:cNvSpPr>
          <p:nvPr>
            <p:ph type="body" sz="quarter" idx="33" hasCustomPrompt="1"/>
          </p:nvPr>
        </p:nvSpPr>
        <p:spPr bwMode="gray">
          <a:xfrm>
            <a:off x="8008620" y="7037388"/>
            <a:ext cx="1554480" cy="228600"/>
          </a:xfrm>
          <a:noFill/>
        </p:spPr>
        <p:txBody>
          <a:bodyPr anchor="b" anchorCtr="0"/>
          <a:lstStyle>
            <a:lvl1pPr marL="0" indent="0">
              <a:spcBef>
                <a:spcPts val="0"/>
              </a:spcBef>
              <a:buFont typeface="Arial" panose="020B0604020202020204" pitchFamily="34" charset="0"/>
              <a:buNone/>
              <a:defRPr sz="500">
                <a:solidFill>
                  <a:schemeClr val="tx1"/>
                </a:solidFill>
              </a:defRPr>
            </a:lvl1pPr>
            <a:lvl2pPr marL="112713" indent="0">
              <a:spcBef>
                <a:spcPts val="0"/>
              </a:spcBef>
              <a:buFont typeface="Arial" panose="020B0604020202020204" pitchFamily="34" charset="0"/>
              <a:buNone/>
              <a:defRPr sz="500"/>
            </a:lvl2pPr>
            <a:lvl3pPr marL="230187" indent="0">
              <a:spcBef>
                <a:spcPts val="0"/>
              </a:spcBef>
              <a:buFont typeface="Arial" panose="020B0604020202020204" pitchFamily="34" charset="0"/>
              <a:buNone/>
              <a:defRPr sz="500"/>
            </a:lvl3pPr>
            <a:lvl4pPr marL="342900" indent="0">
              <a:spcBef>
                <a:spcPts val="0"/>
              </a:spcBef>
              <a:buFont typeface="Arial" panose="020B0604020202020204" pitchFamily="34" charset="0"/>
              <a:buNone/>
              <a:defRPr sz="500"/>
            </a:lvl4pPr>
            <a:lvl5pPr marL="458787" indent="0">
              <a:spcBef>
                <a:spcPts val="0"/>
              </a:spcBef>
              <a:buFont typeface="Arial" panose="020B0604020202020204" pitchFamily="34" charset="0"/>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11175" y="1032953"/>
            <a:ext cx="903605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 name="Vertical line - decorative">
            <a:extLst>
              <a:ext uri="{C183D7F6-B498-43B3-948B-1728B52AA6E4}">
                <adec:decorative xmlns:adec="http://schemas.microsoft.com/office/drawing/2017/decorative" val="1"/>
              </a:ext>
            </a:extLst>
          </p:cNvPr>
          <p:cNvCxnSpPr/>
          <p:nvPr userDrawn="1"/>
        </p:nvCxnSpPr>
        <p:spPr bwMode="gray">
          <a:xfrm>
            <a:off x="2727826" y="1337744"/>
            <a:ext cx="0" cy="5928244"/>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62903392"/>
      </p:ext>
    </p:extLst>
  </p:cSld>
  <p:clrMapOvr>
    <a:masterClrMapping/>
  </p:clrMapOvr>
  <p:extLst>
    <p:ext uri="{DCECCB84-F9BA-43D5-87BE-67443E8EF086}">
      <p15:sldGuideLst xmlns:p15="http://schemas.microsoft.com/office/powerpoint/2012/main">
        <p15:guide id="1" orient="horz" pos="824">
          <p15:clr>
            <a:srgbClr val="FBAE40"/>
          </p15:clr>
        </p15:guide>
        <p15:guide id="2" pos="1800">
          <p15:clr>
            <a:srgbClr val="FBAE40"/>
          </p15:clr>
        </p15:guide>
        <p15:guide id="3" pos="166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1" name="Master slide title"/>
          <p:cNvSpPr>
            <a:spLocks noGrp="1"/>
          </p:cNvSpPr>
          <p:nvPr>
            <p:ph type="title"/>
          </p:nvPr>
        </p:nvSpPr>
        <p:spPr bwMode="gray">
          <a:xfrm>
            <a:off x="513556" y="696077"/>
            <a:ext cx="9031288" cy="276999"/>
          </a:xfrm>
          <a:prstGeom prst="rect">
            <a:avLst/>
          </a:prstGeom>
        </p:spPr>
        <p:txBody>
          <a:bodyPr vert="horz" wrap="square" lIns="0" tIns="0" rIns="0" bIns="0" rtlCol="0" anchor="b" anchorCtr="0">
            <a:spAutoFit/>
          </a:bodyPr>
          <a:lstStyle/>
          <a:p>
            <a:r>
              <a:rPr lang="en-US" dirty="0"/>
              <a:t>Page Title – Rockwell 20pt Regular, Title Case</a:t>
            </a:r>
          </a:p>
        </p:txBody>
      </p:sp>
      <p:sp>
        <p:nvSpPr>
          <p:cNvPr id="22" name="Master bullets"/>
          <p:cNvSpPr>
            <a:spLocks noGrp="1"/>
          </p:cNvSpPr>
          <p:nvPr>
            <p:ph type="body" idx="1"/>
          </p:nvPr>
        </p:nvSpPr>
        <p:spPr bwMode="gray">
          <a:xfrm>
            <a:off x="4201902" y="3006472"/>
            <a:ext cx="165459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3" name="Master copyright - decorative">
            <a:extLst>
              <a:ext uri="{C183D7F6-B498-43B3-948B-1728B52AA6E4}">
                <adec:decorative xmlns:adec="http://schemas.microsoft.com/office/drawing/2017/decorative" val="1"/>
              </a:ext>
            </a:extLst>
          </p:cNvPr>
          <p:cNvSpPr txBox="1"/>
          <p:nvPr userDrawn="1"/>
        </p:nvSpPr>
        <p:spPr bwMode="gray">
          <a:xfrm>
            <a:off x="511175" y="7366114"/>
            <a:ext cx="1812926"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a:t>
            </a:r>
          </a:p>
        </p:txBody>
      </p:sp>
      <p:sp>
        <p:nvSpPr>
          <p:cNvPr id="18" name="Master eab.com - decorative">
            <a:hlinkClick r:id="rId38"/>
            <a:extLst>
              <a:ext uri="{C183D7F6-B498-43B3-948B-1728B52AA6E4}">
                <adec:decorative xmlns:adec="http://schemas.microsoft.com/office/drawing/2017/decorative" val="1"/>
              </a:ext>
            </a:extLst>
          </p:cNvPr>
          <p:cNvSpPr txBox="1"/>
          <p:nvPr userDrawn="1"/>
        </p:nvSpPr>
        <p:spPr bwMode="gray">
          <a:xfrm>
            <a:off x="9132094" y="7319590"/>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5" name="Master slide number - decorative">
            <a:extLst>
              <a:ext uri="{C183D7F6-B498-43B3-948B-1728B52AA6E4}">
                <adec:decorative xmlns:adec="http://schemas.microsoft.com/office/drawing/2017/decorative" val="1"/>
              </a:ext>
            </a:extLst>
          </p:cNvPr>
          <p:cNvSpPr txBox="1">
            <a:spLocks/>
          </p:cNvSpPr>
          <p:nvPr userDrawn="1"/>
        </p:nvSpPr>
        <p:spPr bwMode="gray">
          <a:xfrm>
            <a:off x="4821414" y="7343031"/>
            <a:ext cx="415573" cy="130805"/>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850" smtClean="0">
                <a:solidFill>
                  <a:schemeClr val="tx1"/>
                </a:solidFill>
                <a:latin typeface="+mj-lt"/>
              </a:rPr>
              <a:pPr/>
              <a:t>‹#›</a:t>
            </a:fld>
            <a:endParaRPr lang="en-US" sz="850" dirty="0">
              <a:solidFill>
                <a:schemeClr val="tx1"/>
              </a:solidFill>
              <a:latin typeface="+mj-lt"/>
            </a:endParaRPr>
          </a:p>
        </p:txBody>
      </p:sp>
    </p:spTree>
    <p:custDataLst>
      <p:tags r:id="rId37"/>
    </p:custDataLst>
    <p:extLst>
      <p:ext uri="{BB962C8B-B14F-4D97-AF65-F5344CB8AC3E}">
        <p14:creationId xmlns:p14="http://schemas.microsoft.com/office/powerpoint/2010/main" val="2791632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9" r:id="rId5"/>
    <p:sldLayoutId id="2147483670" r:id="rId6"/>
    <p:sldLayoutId id="2147483671" r:id="rId7"/>
    <p:sldLayoutId id="2147483672" r:id="rId8"/>
    <p:sldLayoutId id="2147483673" r:id="rId9"/>
    <p:sldLayoutId id="2147483696" r:id="rId10"/>
    <p:sldLayoutId id="2147483697" r:id="rId11"/>
    <p:sldLayoutId id="2147483675" r:id="rId12"/>
    <p:sldLayoutId id="2147483676" r:id="rId13"/>
    <p:sldLayoutId id="2147483668" r:id="rId14"/>
    <p:sldLayoutId id="2147483677" r:id="rId15"/>
    <p:sldLayoutId id="2147483678" r:id="rId16"/>
    <p:sldLayoutId id="2147483664" r:id="rId17"/>
    <p:sldLayoutId id="2147483665" r:id="rId18"/>
    <p:sldLayoutId id="2147483686" r:id="rId19"/>
    <p:sldLayoutId id="2147483687" r:id="rId20"/>
    <p:sldLayoutId id="2147483688" r:id="rId21"/>
    <p:sldLayoutId id="2147483685" r:id="rId22"/>
    <p:sldLayoutId id="2147483679" r:id="rId23"/>
    <p:sldLayoutId id="2147483680" r:id="rId24"/>
    <p:sldLayoutId id="2147483689" r:id="rId25"/>
    <p:sldLayoutId id="2147483690" r:id="rId26"/>
    <p:sldLayoutId id="2147483691" r:id="rId27"/>
    <p:sldLayoutId id="2147483692" r:id="rId28"/>
    <p:sldLayoutId id="2147483693" r:id="rId29"/>
    <p:sldLayoutId id="2147483694" r:id="rId30"/>
    <p:sldLayoutId id="2147483695" r:id="rId31"/>
    <p:sldLayoutId id="2147483682" r:id="rId32"/>
    <p:sldLayoutId id="2147483683" r:id="rId33"/>
    <p:sldLayoutId id="2147483684" r:id="rId34"/>
    <p:sldLayoutId id="2147483698" r:id="rId35"/>
  </p:sldLayoutIdLst>
  <p:txStyles>
    <p:titleStyle>
      <a:lvl1pPr algn="l" defTabSz="75438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5888" indent="-115888" algn="l" defTabSz="75438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30188" indent="-114300"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1125" algn="l" defTabSz="75438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7200" indent="-115888"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5888" algn="l" defTabSz="75438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5888"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798513" indent="-111125" algn="l" defTabSz="75438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5888" algn="l" defTabSz="75438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30288" indent="-115888" algn="l" defTabSz="75438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C35EA4"/>
          </p15:clr>
        </p15:guide>
        <p15:guide id="2" pos="6024">
          <p15:clr>
            <a:srgbClr val="C35EA4"/>
          </p15:clr>
        </p15:guide>
        <p15:guide id="3" orient="horz" pos="4577">
          <p15:clr>
            <a:srgbClr val="C35EA4"/>
          </p15:clr>
        </p15:guide>
        <p15:guide id="4" orient="horz" pos="288">
          <p15:clr>
            <a:srgbClr val="C35EA4"/>
          </p15:clr>
        </p15:guide>
        <p15:guide id="5"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03620-DD19-5062-881D-BF1E0CF9EEF4}"/>
            </a:ext>
          </a:extLst>
        </p:cNvPr>
        <p:cNvGrpSpPr/>
        <p:nvPr/>
      </p:nvGrpSpPr>
      <p:grpSpPr>
        <a:xfrm>
          <a:off x="0" y="0"/>
          <a:ext cx="0" cy="0"/>
          <a:chOff x="0" y="0"/>
          <a:chExt cx="0" cy="0"/>
        </a:xfrm>
      </p:grpSpPr>
      <p:sp>
        <p:nvSpPr>
          <p:cNvPr id="32" name="Text Placeholder 31">
            <a:extLst>
              <a:ext uri="{FF2B5EF4-FFF2-40B4-BE49-F238E27FC236}">
                <a16:creationId xmlns:a16="http://schemas.microsoft.com/office/drawing/2014/main" id="{D312D786-22E3-5367-C417-D868AA5CCB10}"/>
              </a:ext>
            </a:extLst>
          </p:cNvPr>
          <p:cNvSpPr>
            <a:spLocks noGrp="1"/>
          </p:cNvSpPr>
          <p:nvPr>
            <p:ph type="body" sz="quarter" idx="33"/>
          </p:nvPr>
        </p:nvSpPr>
        <p:spPr/>
        <p:txBody>
          <a:bodyPr/>
          <a:lstStyle/>
          <a:p>
            <a:r>
              <a:rPr lang="en-US" dirty="0"/>
              <a:t>Navigate360</a:t>
            </a:r>
          </a:p>
        </p:txBody>
      </p:sp>
      <p:sp>
        <p:nvSpPr>
          <p:cNvPr id="6" name="Title 5">
            <a:extLst>
              <a:ext uri="{FF2B5EF4-FFF2-40B4-BE49-F238E27FC236}">
                <a16:creationId xmlns:a16="http://schemas.microsoft.com/office/drawing/2014/main" id="{9A00FBCF-84B1-186B-8118-E6AFD6721C64}"/>
              </a:ext>
            </a:extLst>
          </p:cNvPr>
          <p:cNvSpPr>
            <a:spLocks noGrp="1"/>
          </p:cNvSpPr>
          <p:nvPr>
            <p:ph type="title"/>
          </p:nvPr>
        </p:nvSpPr>
        <p:spPr>
          <a:xfrm>
            <a:off x="512365" y="1166300"/>
            <a:ext cx="9033669" cy="276999"/>
          </a:xfrm>
        </p:spPr>
        <p:txBody>
          <a:bodyPr/>
          <a:lstStyle/>
          <a:p>
            <a:r>
              <a:rPr lang="en-US" dirty="0"/>
              <a:t>Identifying Opportunities to Streamline Alerts &amp; Interventions</a:t>
            </a:r>
          </a:p>
        </p:txBody>
      </p:sp>
      <p:sp>
        <p:nvSpPr>
          <p:cNvPr id="28" name="Text Placeholder 27">
            <a:extLst>
              <a:ext uri="{FF2B5EF4-FFF2-40B4-BE49-F238E27FC236}">
                <a16:creationId xmlns:a16="http://schemas.microsoft.com/office/drawing/2014/main" id="{B0D564B3-016E-437A-95F0-3366C5D815FF}"/>
              </a:ext>
            </a:extLst>
          </p:cNvPr>
          <p:cNvSpPr>
            <a:spLocks noGrp="1"/>
          </p:cNvSpPr>
          <p:nvPr>
            <p:ph type="body" sz="quarter" idx="28"/>
          </p:nvPr>
        </p:nvSpPr>
        <p:spPr>
          <a:xfrm>
            <a:off x="509163" y="1513238"/>
            <a:ext cx="9034272" cy="200055"/>
          </a:xfrm>
        </p:spPr>
        <p:txBody>
          <a:bodyPr/>
          <a:lstStyle/>
          <a:p>
            <a:r>
              <a:rPr lang="en-US" dirty="0"/>
              <a:t>Evaluating Individual Alert Reasons &amp; Intervention Pathways</a:t>
            </a:r>
          </a:p>
        </p:txBody>
      </p:sp>
      <p:graphicFrame>
        <p:nvGraphicFramePr>
          <p:cNvPr id="8" name="Table 7">
            <a:extLst>
              <a:ext uri="{FF2B5EF4-FFF2-40B4-BE49-F238E27FC236}">
                <a16:creationId xmlns:a16="http://schemas.microsoft.com/office/drawing/2014/main" id="{7524C2A2-B84B-60B0-A181-1461D4F6167E}"/>
              </a:ext>
            </a:extLst>
          </p:cNvPr>
          <p:cNvGraphicFramePr>
            <a:graphicFrameLocks noGrp="1"/>
          </p:cNvGraphicFramePr>
          <p:nvPr>
            <p:extLst>
              <p:ext uri="{D42A27DB-BD31-4B8C-83A1-F6EECF244321}">
                <p14:modId xmlns:p14="http://schemas.microsoft.com/office/powerpoint/2010/main" val="1466093105"/>
              </p:ext>
            </p:extLst>
          </p:nvPr>
        </p:nvGraphicFramePr>
        <p:xfrm>
          <a:off x="495302" y="2856326"/>
          <a:ext cx="9048133" cy="4457437"/>
        </p:xfrm>
        <a:graphic>
          <a:graphicData uri="http://schemas.openxmlformats.org/drawingml/2006/table">
            <a:tbl>
              <a:tblPr firstRow="1" bandRow="1">
                <a:tableStyleId>{7DF18680-E054-41AD-8BC1-D1AEF772440D}</a:tableStyleId>
              </a:tblPr>
              <a:tblGrid>
                <a:gridCol w="1242882">
                  <a:extLst>
                    <a:ext uri="{9D8B030D-6E8A-4147-A177-3AD203B41FA5}">
                      <a16:colId xmlns:a16="http://schemas.microsoft.com/office/drawing/2014/main" val="20000"/>
                    </a:ext>
                  </a:extLst>
                </a:gridCol>
                <a:gridCol w="679897">
                  <a:extLst>
                    <a:ext uri="{9D8B030D-6E8A-4147-A177-3AD203B41FA5}">
                      <a16:colId xmlns:a16="http://schemas.microsoft.com/office/drawing/2014/main" val="2653662243"/>
                    </a:ext>
                  </a:extLst>
                </a:gridCol>
                <a:gridCol w="1074762">
                  <a:extLst>
                    <a:ext uri="{9D8B030D-6E8A-4147-A177-3AD203B41FA5}">
                      <a16:colId xmlns:a16="http://schemas.microsoft.com/office/drawing/2014/main" val="3200389613"/>
                    </a:ext>
                  </a:extLst>
                </a:gridCol>
                <a:gridCol w="1532081">
                  <a:extLst>
                    <a:ext uri="{9D8B030D-6E8A-4147-A177-3AD203B41FA5}">
                      <a16:colId xmlns:a16="http://schemas.microsoft.com/office/drawing/2014/main" val="672635283"/>
                    </a:ext>
                  </a:extLst>
                </a:gridCol>
                <a:gridCol w="1125460">
                  <a:extLst>
                    <a:ext uri="{9D8B030D-6E8A-4147-A177-3AD203B41FA5}">
                      <a16:colId xmlns:a16="http://schemas.microsoft.com/office/drawing/2014/main" val="3998231708"/>
                    </a:ext>
                  </a:extLst>
                </a:gridCol>
                <a:gridCol w="1222481">
                  <a:extLst>
                    <a:ext uri="{9D8B030D-6E8A-4147-A177-3AD203B41FA5}">
                      <a16:colId xmlns:a16="http://schemas.microsoft.com/office/drawing/2014/main" val="798952506"/>
                    </a:ext>
                  </a:extLst>
                </a:gridCol>
                <a:gridCol w="1039553">
                  <a:extLst>
                    <a:ext uri="{9D8B030D-6E8A-4147-A177-3AD203B41FA5}">
                      <a16:colId xmlns:a16="http://schemas.microsoft.com/office/drawing/2014/main" val="3486437787"/>
                    </a:ext>
                  </a:extLst>
                </a:gridCol>
                <a:gridCol w="1131017">
                  <a:extLst>
                    <a:ext uri="{9D8B030D-6E8A-4147-A177-3AD203B41FA5}">
                      <a16:colId xmlns:a16="http://schemas.microsoft.com/office/drawing/2014/main" val="2221341898"/>
                    </a:ext>
                  </a:extLst>
                </a:gridCol>
              </a:tblGrid>
              <a:tr h="1077736">
                <a:tc>
                  <a:txBody>
                    <a:bodyPr/>
                    <a:lstStyle/>
                    <a:p>
                      <a:pPr algn="l">
                        <a:spcBef>
                          <a:spcPts val="300"/>
                        </a:spcBef>
                      </a:pPr>
                      <a:r>
                        <a:rPr lang="en-US" sz="800" b="0" dirty="0"/>
                        <a:t>Alert Reason</a:t>
                      </a:r>
                      <a:endParaRPr lang="en-US" sz="800" b="0" dirty="0">
                        <a:solidFill>
                          <a:schemeClr val="bg1"/>
                        </a:solidFill>
                        <a:latin typeface="+mn-lt"/>
                      </a:endParaRPr>
                    </a:p>
                  </a:txBody>
                  <a:tcPr marL="82834" marR="82834" marT="59167" marB="59167" anchor="ctr"/>
                </a:tc>
                <a:tc>
                  <a:txBody>
                    <a:bodyPr/>
                    <a:lstStyle/>
                    <a:p>
                      <a:pPr algn="l">
                        <a:spcBef>
                          <a:spcPts val="300"/>
                        </a:spcBef>
                      </a:pPr>
                      <a:r>
                        <a:rPr lang="en-US" sz="800" b="0" i="1" dirty="0">
                          <a:solidFill>
                            <a:schemeClr val="bg1"/>
                          </a:solidFill>
                          <a:latin typeface="+mn-lt"/>
                        </a:rPr>
                        <a:t>Creates Case (Y/N)</a:t>
                      </a:r>
                    </a:p>
                  </a:txBody>
                  <a:tcPr marL="82834" marR="82834" marT="59167" marB="59167" anchor="ctr"/>
                </a:tc>
                <a:tc>
                  <a:txBody>
                    <a:bodyPr/>
                    <a:lstStyle/>
                    <a:p>
                      <a:pPr algn="l">
                        <a:spcBef>
                          <a:spcPts val="300"/>
                        </a:spcBef>
                      </a:pPr>
                      <a:r>
                        <a:rPr lang="en-US" sz="800" b="0" i="1" dirty="0">
                          <a:solidFill>
                            <a:schemeClr val="bg1"/>
                          </a:solidFill>
                          <a:latin typeface="+mn-lt"/>
                        </a:rPr>
                        <a:t>Case Assigned to </a:t>
                      </a:r>
                    </a:p>
                  </a:txBody>
                  <a:tcPr marL="82834" marR="82834" marT="59167" marB="59167" anchor="ctr"/>
                </a:tc>
                <a:tc>
                  <a:txBody>
                    <a:bodyPr/>
                    <a:lstStyle/>
                    <a:p>
                      <a:pPr algn="l">
                        <a:spcBef>
                          <a:spcPts val="300"/>
                        </a:spcBef>
                      </a:pPr>
                      <a:r>
                        <a:rPr lang="en-US" sz="800" b="0" dirty="0">
                          <a:solidFill>
                            <a:schemeClr val="bg1"/>
                          </a:solidFill>
                          <a:latin typeface="+mn-lt"/>
                        </a:rPr>
                        <a:t>Ideal Intervention</a:t>
                      </a:r>
                    </a:p>
                  </a:txBody>
                  <a:tcPr marL="82834" marR="82834" marT="59167" marB="59167" anchor="ctr"/>
                </a:tc>
                <a:tc>
                  <a:txBody>
                    <a:bodyPr/>
                    <a:lstStyle/>
                    <a:p>
                      <a:pPr algn="l">
                        <a:spcBef>
                          <a:spcPts val="300"/>
                        </a:spcBef>
                      </a:pPr>
                      <a:r>
                        <a:rPr lang="en-US" sz="800" b="1" dirty="0">
                          <a:solidFill>
                            <a:schemeClr val="bg1"/>
                          </a:solidFill>
                          <a:latin typeface="+mn-lt"/>
                        </a:rPr>
                        <a:t>Simplify</a:t>
                      </a:r>
                    </a:p>
                    <a:p>
                      <a:pPr algn="l">
                        <a:spcBef>
                          <a:spcPts val="300"/>
                        </a:spcBef>
                      </a:pPr>
                      <a:r>
                        <a:rPr lang="en-US" sz="800" b="0" dirty="0">
                          <a:solidFill>
                            <a:schemeClr val="bg1"/>
                          </a:solidFill>
                          <a:latin typeface="+mn-lt"/>
                        </a:rPr>
                        <a:t>Should/could this alert be </a:t>
                      </a:r>
                      <a:r>
                        <a:rPr lang="en-US" sz="800" b="1" dirty="0">
                          <a:solidFill>
                            <a:schemeClr val="bg1"/>
                          </a:solidFill>
                          <a:latin typeface="+mn-lt"/>
                        </a:rPr>
                        <a:t>merged</a:t>
                      </a:r>
                      <a:r>
                        <a:rPr lang="en-US" sz="800" b="0" dirty="0">
                          <a:solidFill>
                            <a:schemeClr val="bg1"/>
                          </a:solidFill>
                          <a:latin typeface="+mn-lt"/>
                        </a:rPr>
                        <a:t> with another alert based on same case assignment and intended intervention?</a:t>
                      </a:r>
                    </a:p>
                  </a:txBody>
                  <a:tcPr marL="82834" marR="82834" marT="59167" marB="59167" anchor="ctr">
                    <a:solidFill>
                      <a:schemeClr val="accent4"/>
                    </a:solidFill>
                  </a:tcPr>
                </a:tc>
                <a:tc>
                  <a:txBody>
                    <a:bodyPr/>
                    <a:lstStyle/>
                    <a:p>
                      <a:pPr algn="l">
                        <a:spcBef>
                          <a:spcPts val="300"/>
                        </a:spcBef>
                      </a:pPr>
                      <a:r>
                        <a:rPr lang="en-US" sz="800" b="1" dirty="0">
                          <a:solidFill>
                            <a:schemeClr val="bg1"/>
                          </a:solidFill>
                          <a:latin typeface="+mn-lt"/>
                        </a:rPr>
                        <a:t>Tiering</a:t>
                      </a:r>
                    </a:p>
                    <a:p>
                      <a:pPr lvl="0" algn="l">
                        <a:spcBef>
                          <a:spcPts val="300"/>
                        </a:spcBef>
                        <a:buNone/>
                      </a:pPr>
                      <a:r>
                        <a:rPr lang="en-US" sz="800" b="0" dirty="0">
                          <a:solidFill>
                            <a:schemeClr val="bg1"/>
                          </a:solidFill>
                          <a:latin typeface="+mn-lt"/>
                        </a:rPr>
                        <a:t>Does this alert </a:t>
                      </a:r>
                      <a:r>
                        <a:rPr lang="en-US" sz="800" b="1" dirty="0">
                          <a:solidFill>
                            <a:schemeClr val="bg1"/>
                          </a:solidFill>
                          <a:latin typeface="+mn-lt"/>
                        </a:rPr>
                        <a:t>signal a different concern level </a:t>
                      </a:r>
                      <a:r>
                        <a:rPr lang="en-US" sz="800" b="0" dirty="0">
                          <a:solidFill>
                            <a:schemeClr val="bg1"/>
                          </a:solidFill>
                          <a:latin typeface="+mn-lt"/>
                        </a:rPr>
                        <a:t>from a related alert? Make note of the other alert(s) in this tier.</a:t>
                      </a:r>
                    </a:p>
                  </a:txBody>
                  <a:tcPr marL="82834" marR="82834" marT="59167" marB="59167" anchor="ctr">
                    <a:solidFill>
                      <a:schemeClr val="accent4"/>
                    </a:solidFill>
                  </a:tcPr>
                </a:tc>
                <a:tc>
                  <a:txBody>
                    <a:bodyPr/>
                    <a:lstStyle/>
                    <a:p>
                      <a:pPr lvl="0" algn="l">
                        <a:spcBef>
                          <a:spcPts val="300"/>
                        </a:spcBef>
                        <a:buNone/>
                      </a:pPr>
                      <a:r>
                        <a:rPr lang="en-US" sz="800" b="1" dirty="0">
                          <a:solidFill>
                            <a:schemeClr val="bg1"/>
                          </a:solidFill>
                          <a:latin typeface="+mn-lt"/>
                        </a:rPr>
                        <a:t>Save Time</a:t>
                      </a:r>
                      <a:endParaRPr lang="en-US" dirty="0"/>
                    </a:p>
                    <a:p>
                      <a:pPr lvl="0" algn="l">
                        <a:spcBef>
                          <a:spcPts val="300"/>
                        </a:spcBef>
                        <a:buNone/>
                      </a:pPr>
                      <a:r>
                        <a:rPr lang="en-US" sz="800" b="0" dirty="0">
                          <a:solidFill>
                            <a:schemeClr val="bg1"/>
                          </a:solidFill>
                          <a:latin typeface="+mn-lt"/>
                        </a:rPr>
                        <a:t>How could an </a:t>
                      </a:r>
                      <a:r>
                        <a:rPr lang="en-US" sz="800" b="1" dirty="0">
                          <a:solidFill>
                            <a:schemeClr val="bg1"/>
                          </a:solidFill>
                          <a:latin typeface="+mn-lt"/>
                        </a:rPr>
                        <a:t>automated action </a:t>
                      </a:r>
                      <a:r>
                        <a:rPr lang="en-US" sz="800" b="0" dirty="0">
                          <a:solidFill>
                            <a:schemeClr val="bg1"/>
                          </a:solidFill>
                          <a:latin typeface="+mn-lt"/>
                        </a:rPr>
                        <a:t>support the intervention pathway? What data is needed?</a:t>
                      </a:r>
                      <a:endParaRPr lang="en-US" dirty="0"/>
                    </a:p>
                  </a:txBody>
                  <a:tcPr marL="82834" marR="82834" marT="59167" marB="59167" anchor="ctr">
                    <a:solidFill>
                      <a:schemeClr val="accent4"/>
                    </a:solidFill>
                  </a:tcPr>
                </a:tc>
                <a:tc>
                  <a:txBody>
                    <a:bodyPr/>
                    <a:lstStyle/>
                    <a:p>
                      <a:pPr lvl="0" algn="l">
                        <a:spcBef>
                          <a:spcPts val="300"/>
                        </a:spcBef>
                        <a:buNone/>
                      </a:pPr>
                      <a:r>
                        <a:rPr lang="en-US" sz="800" b="1" dirty="0">
                          <a:solidFill>
                            <a:schemeClr val="bg1"/>
                          </a:solidFill>
                          <a:latin typeface="+mn-lt"/>
                        </a:rPr>
                        <a:t>Enhance Efforts</a:t>
                      </a:r>
                      <a:endParaRPr lang="en-US" dirty="0"/>
                    </a:p>
                    <a:p>
                      <a:pPr lvl="0" algn="l">
                        <a:spcBef>
                          <a:spcPts val="300"/>
                        </a:spcBef>
                        <a:buNone/>
                      </a:pPr>
                      <a:r>
                        <a:rPr lang="en-US" sz="800" b="0" dirty="0">
                          <a:solidFill>
                            <a:schemeClr val="bg1"/>
                          </a:solidFill>
                          <a:latin typeface="+mn-lt"/>
                        </a:rPr>
                        <a:t>How can </a:t>
                      </a:r>
                      <a:r>
                        <a:rPr lang="en-US" sz="800" b="1" dirty="0">
                          <a:solidFill>
                            <a:schemeClr val="bg1"/>
                          </a:solidFill>
                          <a:latin typeface="+mn-lt"/>
                        </a:rPr>
                        <a:t>Navigate360 AI </a:t>
                      </a:r>
                      <a:r>
                        <a:rPr lang="en-US" sz="800" b="0" dirty="0">
                          <a:solidFill>
                            <a:schemeClr val="bg1"/>
                          </a:solidFill>
                          <a:latin typeface="+mn-lt"/>
                        </a:rPr>
                        <a:t>tools support?</a:t>
                      </a:r>
                      <a:endParaRPr lang="en-US" dirty="0"/>
                    </a:p>
                  </a:txBody>
                  <a:tcPr marL="82834" marR="82834" marT="59167" marB="59167" anchor="ctr">
                    <a:solidFill>
                      <a:schemeClr val="accent4"/>
                    </a:solidFill>
                  </a:tcPr>
                </a:tc>
                <a:extLst>
                  <a:ext uri="{0D108BD9-81ED-4DB2-BD59-A6C34878D82A}">
                    <a16:rowId xmlns:a16="http://schemas.microsoft.com/office/drawing/2014/main" val="10000"/>
                  </a:ext>
                </a:extLst>
              </a:tr>
              <a:tr h="703343">
                <a:tc>
                  <a:txBody>
                    <a:bodyPr/>
                    <a:lstStyle/>
                    <a:p>
                      <a:pPr algn="l">
                        <a:spcBef>
                          <a:spcPts val="300"/>
                        </a:spcBef>
                      </a:pPr>
                      <a:r>
                        <a:rPr lang="en-US" sz="800" i="1" dirty="0">
                          <a:solidFill>
                            <a:schemeClr val="tx1"/>
                          </a:solidFill>
                          <a:latin typeface="+mn-lt"/>
                        </a:rPr>
                        <a:t>Attendance Concern</a:t>
                      </a:r>
                    </a:p>
                  </a:txBody>
                  <a:tcPr marL="82834" marR="82834" marT="59167" marB="59167"/>
                </a:tc>
                <a:tc>
                  <a:txBody>
                    <a:bodyPr/>
                    <a:lstStyle/>
                    <a:p>
                      <a:pPr algn="l">
                        <a:spcBef>
                          <a:spcPts val="300"/>
                        </a:spcBef>
                      </a:pPr>
                      <a:r>
                        <a:rPr lang="en-US" sz="800" i="1" dirty="0">
                          <a:solidFill>
                            <a:schemeClr val="tx1"/>
                          </a:solidFill>
                          <a:latin typeface="+mn-lt"/>
                        </a:rPr>
                        <a:t>N</a:t>
                      </a:r>
                    </a:p>
                  </a:txBody>
                  <a:tcPr marL="82834" marR="82834" marT="59167" marB="59167"/>
                </a:tc>
                <a:tc>
                  <a:txBody>
                    <a:bodyPr/>
                    <a:lstStyle/>
                    <a:p>
                      <a:pPr algn="l">
                        <a:spcBef>
                          <a:spcPts val="300"/>
                        </a:spcBef>
                      </a:pPr>
                      <a:r>
                        <a:rPr lang="en-US" sz="800" i="1" dirty="0">
                          <a:solidFill>
                            <a:schemeClr val="tx1"/>
                          </a:solidFill>
                          <a:latin typeface="+mn-lt"/>
                        </a:rPr>
                        <a:t>N/A</a:t>
                      </a:r>
                    </a:p>
                  </a:txBody>
                  <a:tcPr marL="82834" marR="82834" marT="59167" marB="59167"/>
                </a:tc>
                <a:tc>
                  <a:txBody>
                    <a:bodyPr/>
                    <a:lstStyle/>
                    <a:p>
                      <a:pPr algn="l">
                        <a:spcBef>
                          <a:spcPts val="300"/>
                        </a:spcBef>
                      </a:pPr>
                      <a:r>
                        <a:rPr lang="en-US" sz="800" i="1" dirty="0">
                          <a:solidFill>
                            <a:schemeClr val="tx1"/>
                          </a:solidFill>
                          <a:latin typeface="+mn-lt"/>
                        </a:rPr>
                        <a:t>Student received automated message about concerns and begins attending class. </a:t>
                      </a:r>
                    </a:p>
                  </a:txBody>
                  <a:tcPr marL="82834" marR="82834" marT="59167" marB="59167"/>
                </a:tc>
                <a:tc>
                  <a:txBody>
                    <a:bodyPr/>
                    <a:lstStyle/>
                    <a:p>
                      <a:pPr marL="171450" indent="-171450" algn="l">
                        <a:spcBef>
                          <a:spcPts val="300"/>
                        </a:spcBef>
                        <a:buFont typeface="Wingdings" pitchFamily="2" charset="2"/>
                        <a:buChar char="q"/>
                      </a:pPr>
                      <a:r>
                        <a:rPr lang="en-US" sz="800" i="1" dirty="0">
                          <a:solidFill>
                            <a:schemeClr val="tx1"/>
                          </a:solidFill>
                          <a:latin typeface="+mn-lt"/>
                        </a:rPr>
                        <a:t>Yes</a:t>
                      </a:r>
                    </a:p>
                    <a:p>
                      <a:pPr marL="171450" indent="-171450" algn="l">
                        <a:spcBef>
                          <a:spcPts val="300"/>
                        </a:spcBef>
                        <a:buFont typeface="Wingdings" pitchFamily="2" charset="2"/>
                        <a:buChar char="q"/>
                      </a:pPr>
                      <a:r>
                        <a:rPr lang="en-US" sz="800" i="1" dirty="0">
                          <a:solidFill>
                            <a:schemeClr val="tx1"/>
                          </a:solidFill>
                          <a:latin typeface="+mn-lt"/>
                        </a:rPr>
                        <a:t>No</a:t>
                      </a:r>
                    </a:p>
                  </a:txBody>
                  <a:tcPr marL="82834" marR="82834" marT="59167" marB="59167"/>
                </a:tc>
                <a:tc>
                  <a:txBody>
                    <a:bodyPr/>
                    <a:lstStyle/>
                    <a:p>
                      <a:pPr marL="0" indent="0" algn="l">
                        <a:spcBef>
                          <a:spcPts val="300"/>
                        </a:spcBef>
                        <a:buNone/>
                      </a:pPr>
                      <a:r>
                        <a:rPr lang="en-US" sz="800" i="1" dirty="0">
                          <a:solidFill>
                            <a:schemeClr val="tx1"/>
                          </a:solidFill>
                          <a:latin typeface="+mn-lt"/>
                        </a:rPr>
                        <a:t>Lower Level Concern – No Staff Action</a:t>
                      </a:r>
                    </a:p>
                  </a:txBody>
                  <a:tcPr marL="82834" marR="82834" marT="59167" marB="59167"/>
                </a:tc>
                <a:tc>
                  <a:txBody>
                    <a:bodyPr/>
                    <a:lstStyle/>
                    <a:p>
                      <a:pPr algn="l">
                        <a:spcBef>
                          <a:spcPts val="300"/>
                        </a:spcBef>
                      </a:pPr>
                      <a:r>
                        <a:rPr lang="en-US" sz="800" i="1" dirty="0">
                          <a:solidFill>
                            <a:schemeClr val="tx1"/>
                          </a:solidFill>
                          <a:latin typeface="+mn-lt"/>
                        </a:rPr>
                        <a:t>Automation from attendance report as a future follow-up nudge to celebrate attendance or remind of value to attend.</a:t>
                      </a:r>
                    </a:p>
                  </a:txBody>
                  <a:tcPr marL="82834" marR="82834" marT="59167" marB="59167"/>
                </a:tc>
                <a:tc>
                  <a:txBody>
                    <a:bodyPr/>
                    <a:lstStyle/>
                    <a:p>
                      <a:pPr lvl="0" algn="l">
                        <a:spcBef>
                          <a:spcPts val="300"/>
                        </a:spcBef>
                        <a:buNone/>
                      </a:pPr>
                      <a:r>
                        <a:rPr lang="en-US" sz="800" i="1" dirty="0">
                          <a:solidFill>
                            <a:schemeClr val="tx1"/>
                          </a:solidFill>
                          <a:latin typeface="+mn-lt"/>
                        </a:rPr>
                        <a:t>Use AI to draft message content. </a:t>
                      </a:r>
                    </a:p>
                  </a:txBody>
                  <a:tcPr marL="82833" marR="82833" marT="59166" marB="59166"/>
                </a:tc>
                <a:extLst>
                  <a:ext uri="{0D108BD9-81ED-4DB2-BD59-A6C34878D82A}">
                    <a16:rowId xmlns:a16="http://schemas.microsoft.com/office/drawing/2014/main" val="10001"/>
                  </a:ext>
                </a:extLst>
              </a:tr>
              <a:tr h="703343">
                <a:tc>
                  <a:txBody>
                    <a:bodyPr/>
                    <a:lstStyle/>
                    <a:p>
                      <a:pPr algn="l">
                        <a:spcBef>
                          <a:spcPts val="300"/>
                        </a:spcBef>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171450" indent="-171450" algn="l">
                        <a:spcBef>
                          <a:spcPts val="300"/>
                        </a:spcBef>
                        <a:buFont typeface="Wingdings" pitchFamily="2" charset="2"/>
                        <a:buChar char="q"/>
                      </a:pPr>
                      <a:r>
                        <a:rPr lang="en-US" sz="800" dirty="0">
                          <a:solidFill>
                            <a:schemeClr val="tx1"/>
                          </a:solidFill>
                          <a:latin typeface="+mn-lt"/>
                        </a:rPr>
                        <a:t>Yes</a:t>
                      </a:r>
                    </a:p>
                    <a:p>
                      <a:pPr marL="171450" indent="-171450" algn="l">
                        <a:spcBef>
                          <a:spcPts val="300"/>
                        </a:spcBef>
                        <a:buFont typeface="Wingdings" pitchFamily="2" charset="2"/>
                        <a:buChar char="q"/>
                      </a:pPr>
                      <a:r>
                        <a:rPr lang="en-US" sz="800" dirty="0">
                          <a:solidFill>
                            <a:schemeClr val="tx1"/>
                          </a:solidFill>
                          <a:latin typeface="+mn-lt"/>
                        </a:rPr>
                        <a:t>No</a:t>
                      </a:r>
                    </a:p>
                  </a:txBody>
                  <a:tcPr marL="82834" marR="82834" marT="59167" marB="59167"/>
                </a:tc>
                <a:tc>
                  <a:txBody>
                    <a:bodyPr/>
                    <a:lstStyle/>
                    <a:p>
                      <a:pPr marL="171450" indent="-171450" algn="l">
                        <a:spcBef>
                          <a:spcPts val="300"/>
                        </a:spcBef>
                        <a:buFont typeface="Wingdings" pitchFamily="2" charset="2"/>
                        <a:buChar char="q"/>
                      </a:pPr>
                      <a:endParaRPr lang="en-US" sz="8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lvl="0" indent="0" algn="l" defTabSz="1018879">
                        <a:lnSpc>
                          <a:spcPct val="100000"/>
                        </a:lnSpc>
                        <a:spcBef>
                          <a:spcPts val="300"/>
                        </a:spcBef>
                        <a:spcAft>
                          <a:spcPts val="0"/>
                        </a:spcAft>
                        <a:buNone/>
                        <a:tabLst/>
                        <a:defRPr/>
                      </a:pPr>
                      <a:endParaRPr lang="en-US" sz="1000" dirty="0">
                        <a:solidFill>
                          <a:schemeClr val="tx1"/>
                        </a:solidFill>
                        <a:latin typeface="+mn-lt"/>
                      </a:endParaRPr>
                    </a:p>
                  </a:txBody>
                  <a:tcPr marL="82833" marR="82833" marT="59166" marB="59166"/>
                </a:tc>
                <a:extLst>
                  <a:ext uri="{0D108BD9-81ED-4DB2-BD59-A6C34878D82A}">
                    <a16:rowId xmlns:a16="http://schemas.microsoft.com/office/drawing/2014/main" val="10002"/>
                  </a:ext>
                </a:extLst>
              </a:tr>
              <a:tr h="703343">
                <a:tc>
                  <a:txBody>
                    <a:bodyPr/>
                    <a:lstStyle/>
                    <a:p>
                      <a:pPr algn="l">
                        <a:spcBef>
                          <a:spcPts val="300"/>
                        </a:spcBef>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171450" indent="-171450" algn="l">
                        <a:spcBef>
                          <a:spcPts val="300"/>
                        </a:spcBef>
                        <a:buFont typeface="Wingdings" pitchFamily="2" charset="2"/>
                        <a:buChar char="q"/>
                      </a:pPr>
                      <a:r>
                        <a:rPr lang="en-US" sz="800" dirty="0">
                          <a:solidFill>
                            <a:schemeClr val="tx1"/>
                          </a:solidFill>
                          <a:latin typeface="+mn-lt"/>
                        </a:rPr>
                        <a:t>Yes</a:t>
                      </a:r>
                    </a:p>
                    <a:p>
                      <a:pPr marL="171450" indent="-171450" algn="l">
                        <a:spcBef>
                          <a:spcPts val="300"/>
                        </a:spcBef>
                        <a:buFont typeface="Wingdings" pitchFamily="2" charset="2"/>
                        <a:buChar char="q"/>
                      </a:pPr>
                      <a:r>
                        <a:rPr lang="en-US" sz="800" dirty="0">
                          <a:solidFill>
                            <a:schemeClr val="tx1"/>
                          </a:solidFill>
                          <a:latin typeface="+mn-lt"/>
                        </a:rPr>
                        <a:t>No</a:t>
                      </a:r>
                    </a:p>
                  </a:txBody>
                  <a:tcPr marL="82834" marR="82834" marT="59167" marB="59167"/>
                </a:tc>
                <a:tc>
                  <a:txBody>
                    <a:bodyPr/>
                    <a:lstStyle/>
                    <a:p>
                      <a:pPr marL="171450" indent="-171450" algn="l">
                        <a:spcBef>
                          <a:spcPts val="300"/>
                        </a:spcBef>
                        <a:buFont typeface="Wingdings" pitchFamily="2" charset="2"/>
                        <a:buChar char="q"/>
                      </a:pPr>
                      <a:endParaRPr lang="en-US" sz="8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lvl="0" indent="0" algn="l" defTabSz="1018879">
                        <a:lnSpc>
                          <a:spcPct val="100000"/>
                        </a:lnSpc>
                        <a:spcBef>
                          <a:spcPts val="300"/>
                        </a:spcBef>
                        <a:spcAft>
                          <a:spcPts val="0"/>
                        </a:spcAft>
                        <a:buNone/>
                        <a:tabLst/>
                        <a:defRPr/>
                      </a:pPr>
                      <a:endParaRPr lang="en-US" sz="1000" dirty="0">
                        <a:solidFill>
                          <a:schemeClr val="tx1"/>
                        </a:solidFill>
                        <a:latin typeface="+mn-lt"/>
                      </a:endParaRPr>
                    </a:p>
                  </a:txBody>
                  <a:tcPr marL="82833" marR="82833" marT="59166" marB="59166"/>
                </a:tc>
                <a:extLst>
                  <a:ext uri="{0D108BD9-81ED-4DB2-BD59-A6C34878D82A}">
                    <a16:rowId xmlns:a16="http://schemas.microsoft.com/office/drawing/2014/main" val="10003"/>
                  </a:ext>
                </a:extLst>
              </a:tr>
              <a:tr h="703343">
                <a:tc>
                  <a:txBody>
                    <a:bodyPr/>
                    <a:lstStyle/>
                    <a:p>
                      <a:pPr algn="l">
                        <a:spcBef>
                          <a:spcPts val="300"/>
                        </a:spcBef>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171450" indent="-171450" algn="l">
                        <a:spcBef>
                          <a:spcPts val="300"/>
                        </a:spcBef>
                        <a:buFont typeface="Wingdings" pitchFamily="2" charset="2"/>
                        <a:buChar char="q"/>
                      </a:pPr>
                      <a:r>
                        <a:rPr lang="en-US" sz="800" dirty="0">
                          <a:solidFill>
                            <a:schemeClr val="tx1"/>
                          </a:solidFill>
                          <a:latin typeface="+mn-lt"/>
                        </a:rPr>
                        <a:t>Yes</a:t>
                      </a:r>
                    </a:p>
                    <a:p>
                      <a:pPr marL="171450" indent="-171450" algn="l">
                        <a:spcBef>
                          <a:spcPts val="300"/>
                        </a:spcBef>
                        <a:buFont typeface="Wingdings" pitchFamily="2" charset="2"/>
                        <a:buChar char="q"/>
                      </a:pPr>
                      <a:r>
                        <a:rPr lang="en-US" sz="800" dirty="0">
                          <a:solidFill>
                            <a:schemeClr val="tx1"/>
                          </a:solidFill>
                          <a:latin typeface="+mn-lt"/>
                        </a:rPr>
                        <a:t>No</a:t>
                      </a:r>
                    </a:p>
                  </a:txBody>
                  <a:tcPr marL="82834" marR="82834" marT="59167" marB="59167"/>
                </a:tc>
                <a:tc>
                  <a:txBody>
                    <a:bodyPr/>
                    <a:lstStyle/>
                    <a:p>
                      <a:pPr marL="171450" indent="-171450" algn="l">
                        <a:spcBef>
                          <a:spcPts val="300"/>
                        </a:spcBef>
                        <a:buFont typeface="Wingdings" pitchFamily="2" charset="2"/>
                        <a:buChar char="q"/>
                      </a:pPr>
                      <a:endParaRPr lang="en-US" sz="8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lvl="0" indent="0" algn="l" defTabSz="1018879">
                        <a:lnSpc>
                          <a:spcPct val="100000"/>
                        </a:lnSpc>
                        <a:spcBef>
                          <a:spcPts val="300"/>
                        </a:spcBef>
                        <a:spcAft>
                          <a:spcPts val="0"/>
                        </a:spcAft>
                        <a:buNone/>
                        <a:tabLst/>
                        <a:defRPr/>
                      </a:pPr>
                      <a:endParaRPr lang="en-US" sz="1000" dirty="0">
                        <a:solidFill>
                          <a:schemeClr val="tx1"/>
                        </a:solidFill>
                        <a:latin typeface="+mn-lt"/>
                      </a:endParaRPr>
                    </a:p>
                  </a:txBody>
                  <a:tcPr marL="82833" marR="82833" marT="59166" marB="59166"/>
                </a:tc>
                <a:extLst>
                  <a:ext uri="{0D108BD9-81ED-4DB2-BD59-A6C34878D82A}">
                    <a16:rowId xmlns:a16="http://schemas.microsoft.com/office/drawing/2014/main" val="740495912"/>
                  </a:ext>
                </a:extLst>
              </a:tr>
            </a:tbl>
          </a:graphicData>
        </a:graphic>
      </p:graphicFrame>
      <p:sp>
        <p:nvSpPr>
          <p:cNvPr id="2" name="Rounded Rectangle 1">
            <a:extLst>
              <a:ext uri="{FF2B5EF4-FFF2-40B4-BE49-F238E27FC236}">
                <a16:creationId xmlns:a16="http://schemas.microsoft.com/office/drawing/2014/main" id="{87463E7F-B56B-0594-F115-06DA60D6CC24}"/>
              </a:ext>
            </a:extLst>
          </p:cNvPr>
          <p:cNvSpPr/>
          <p:nvPr/>
        </p:nvSpPr>
        <p:spPr bwMode="gray">
          <a:xfrm>
            <a:off x="495302" y="1828800"/>
            <a:ext cx="9048133" cy="937260"/>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3" name="TextBox 2">
            <a:extLst>
              <a:ext uri="{FF2B5EF4-FFF2-40B4-BE49-F238E27FC236}">
                <a16:creationId xmlns:a16="http://schemas.microsoft.com/office/drawing/2014/main" id="{BDC54D39-273E-071A-5E17-7CBD6CCD3FFF}"/>
              </a:ext>
            </a:extLst>
          </p:cNvPr>
          <p:cNvSpPr txBox="1"/>
          <p:nvPr/>
        </p:nvSpPr>
        <p:spPr bwMode="gray">
          <a:xfrm>
            <a:off x="628650" y="1960295"/>
            <a:ext cx="4480560" cy="138499"/>
          </a:xfrm>
          <a:prstGeom prst="rect">
            <a:avLst/>
          </a:prstGeom>
          <a:noFill/>
        </p:spPr>
        <p:txBody>
          <a:bodyPr wrap="square" lIns="0" tIns="0" rIns="0" bIns="0" rtlCol="0" anchor="t">
            <a:spAutoFit/>
          </a:bodyPr>
          <a:lstStyle/>
          <a:p>
            <a:pPr>
              <a:spcBef>
                <a:spcPts val="500"/>
              </a:spcBef>
            </a:pPr>
            <a:r>
              <a:rPr lang="en-US" sz="900" b="1" dirty="0"/>
              <a:t>Priority Goal/Focus Area for Streamlining Alerts &amp; Interventions:</a:t>
            </a:r>
          </a:p>
        </p:txBody>
      </p:sp>
    </p:spTree>
    <p:extLst>
      <p:ext uri="{BB962C8B-B14F-4D97-AF65-F5344CB8AC3E}">
        <p14:creationId xmlns:p14="http://schemas.microsoft.com/office/powerpoint/2010/main" val="237541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9635-BD5C-81B8-AB05-52790BC206E5}"/>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E663570-DAD0-5D3E-BA34-55B5C1C10476}"/>
              </a:ext>
            </a:extLst>
          </p:cNvPr>
          <p:cNvGraphicFramePr>
            <a:graphicFrameLocks noGrp="1"/>
          </p:cNvGraphicFramePr>
          <p:nvPr>
            <p:extLst>
              <p:ext uri="{D42A27DB-BD31-4B8C-83A1-F6EECF244321}">
                <p14:modId xmlns:p14="http://schemas.microsoft.com/office/powerpoint/2010/main" val="178515828"/>
              </p:ext>
            </p:extLst>
          </p:nvPr>
        </p:nvGraphicFramePr>
        <p:xfrm>
          <a:off x="422836" y="463373"/>
          <a:ext cx="9068403" cy="6759228"/>
        </p:xfrm>
        <a:graphic>
          <a:graphicData uri="http://schemas.openxmlformats.org/drawingml/2006/table">
            <a:tbl>
              <a:tblPr firstRow="1" bandRow="1">
                <a:tableStyleId>{7DF18680-E054-41AD-8BC1-D1AEF772440D}</a:tableStyleId>
              </a:tblPr>
              <a:tblGrid>
                <a:gridCol w="1402803">
                  <a:extLst>
                    <a:ext uri="{9D8B030D-6E8A-4147-A177-3AD203B41FA5}">
                      <a16:colId xmlns:a16="http://schemas.microsoft.com/office/drawing/2014/main" val="20000"/>
                    </a:ext>
                  </a:extLst>
                </a:gridCol>
                <a:gridCol w="585808">
                  <a:extLst>
                    <a:ext uri="{9D8B030D-6E8A-4147-A177-3AD203B41FA5}">
                      <a16:colId xmlns:a16="http://schemas.microsoft.com/office/drawing/2014/main" val="2653662243"/>
                    </a:ext>
                  </a:extLst>
                </a:gridCol>
                <a:gridCol w="969567">
                  <a:extLst>
                    <a:ext uri="{9D8B030D-6E8A-4147-A177-3AD203B41FA5}">
                      <a16:colId xmlns:a16="http://schemas.microsoft.com/office/drawing/2014/main" val="3200389613"/>
                    </a:ext>
                  </a:extLst>
                </a:gridCol>
                <a:gridCol w="1581591">
                  <a:extLst>
                    <a:ext uri="{9D8B030D-6E8A-4147-A177-3AD203B41FA5}">
                      <a16:colId xmlns:a16="http://schemas.microsoft.com/office/drawing/2014/main" val="672635283"/>
                    </a:ext>
                  </a:extLst>
                </a:gridCol>
                <a:gridCol w="1127981">
                  <a:extLst>
                    <a:ext uri="{9D8B030D-6E8A-4147-A177-3AD203B41FA5}">
                      <a16:colId xmlns:a16="http://schemas.microsoft.com/office/drawing/2014/main" val="3998231708"/>
                    </a:ext>
                  </a:extLst>
                </a:gridCol>
                <a:gridCol w="1133551">
                  <a:extLst>
                    <a:ext uri="{9D8B030D-6E8A-4147-A177-3AD203B41FA5}">
                      <a16:colId xmlns:a16="http://schemas.microsoft.com/office/drawing/2014/main" val="798952506"/>
                    </a:ext>
                  </a:extLst>
                </a:gridCol>
                <a:gridCol w="1133551">
                  <a:extLst>
                    <a:ext uri="{9D8B030D-6E8A-4147-A177-3AD203B41FA5}">
                      <a16:colId xmlns:a16="http://schemas.microsoft.com/office/drawing/2014/main" val="3486437787"/>
                    </a:ext>
                  </a:extLst>
                </a:gridCol>
                <a:gridCol w="1133551">
                  <a:extLst>
                    <a:ext uri="{9D8B030D-6E8A-4147-A177-3AD203B41FA5}">
                      <a16:colId xmlns:a16="http://schemas.microsoft.com/office/drawing/2014/main" val="2221341898"/>
                    </a:ext>
                  </a:extLst>
                </a:gridCol>
              </a:tblGrid>
              <a:tr h="1661676">
                <a:tc>
                  <a:txBody>
                    <a:bodyPr/>
                    <a:lstStyle/>
                    <a:p>
                      <a:pPr algn="l">
                        <a:spcBef>
                          <a:spcPts val="300"/>
                        </a:spcBef>
                      </a:pPr>
                      <a:r>
                        <a:rPr lang="en-US" sz="800" b="0" dirty="0"/>
                        <a:t>Alert Reason</a:t>
                      </a:r>
                      <a:endParaRPr lang="en-US" sz="800" b="0" dirty="0">
                        <a:solidFill>
                          <a:schemeClr val="bg1"/>
                        </a:solidFill>
                        <a:latin typeface="+mn-lt"/>
                      </a:endParaRPr>
                    </a:p>
                  </a:txBody>
                  <a:tcPr marL="82834" marR="82834" marT="59167" marB="59167" anchor="ctr"/>
                </a:tc>
                <a:tc>
                  <a:txBody>
                    <a:bodyPr/>
                    <a:lstStyle/>
                    <a:p>
                      <a:pPr algn="l">
                        <a:spcBef>
                          <a:spcPts val="300"/>
                        </a:spcBef>
                      </a:pPr>
                      <a:r>
                        <a:rPr lang="en-US" sz="800" b="0" i="1" dirty="0">
                          <a:solidFill>
                            <a:schemeClr val="bg1"/>
                          </a:solidFill>
                          <a:latin typeface="+mn-lt"/>
                        </a:rPr>
                        <a:t>Creates Case (Y/N)</a:t>
                      </a:r>
                    </a:p>
                  </a:txBody>
                  <a:tcPr marL="82834" marR="82834" marT="59167" marB="59167" anchor="ctr"/>
                </a:tc>
                <a:tc>
                  <a:txBody>
                    <a:bodyPr/>
                    <a:lstStyle/>
                    <a:p>
                      <a:pPr algn="l">
                        <a:spcBef>
                          <a:spcPts val="300"/>
                        </a:spcBef>
                      </a:pPr>
                      <a:r>
                        <a:rPr lang="en-US" sz="800" b="0" i="1" dirty="0">
                          <a:solidFill>
                            <a:schemeClr val="bg1"/>
                          </a:solidFill>
                          <a:latin typeface="+mn-lt"/>
                        </a:rPr>
                        <a:t>Case Assigned to </a:t>
                      </a:r>
                    </a:p>
                  </a:txBody>
                  <a:tcPr marL="82834" marR="82834" marT="59167" marB="59167" anchor="ctr"/>
                </a:tc>
                <a:tc>
                  <a:txBody>
                    <a:bodyPr/>
                    <a:lstStyle/>
                    <a:p>
                      <a:pPr algn="l">
                        <a:spcBef>
                          <a:spcPts val="300"/>
                        </a:spcBef>
                      </a:pPr>
                      <a:r>
                        <a:rPr lang="en-US" sz="800" b="0" dirty="0">
                          <a:solidFill>
                            <a:schemeClr val="bg1"/>
                          </a:solidFill>
                          <a:latin typeface="+mn-lt"/>
                        </a:rPr>
                        <a:t>Ideal Intervention</a:t>
                      </a:r>
                    </a:p>
                  </a:txBody>
                  <a:tcPr marL="82834" marR="82834" marT="59167" marB="59167" anchor="ctr"/>
                </a:tc>
                <a:tc>
                  <a:txBody>
                    <a:bodyPr/>
                    <a:lstStyle/>
                    <a:p>
                      <a:pPr algn="l">
                        <a:spcBef>
                          <a:spcPts val="300"/>
                        </a:spcBef>
                      </a:pPr>
                      <a:r>
                        <a:rPr lang="en-US" sz="800" b="1" dirty="0">
                          <a:solidFill>
                            <a:schemeClr val="bg1"/>
                          </a:solidFill>
                          <a:latin typeface="+mn-lt"/>
                        </a:rPr>
                        <a:t>Simplify</a:t>
                      </a:r>
                    </a:p>
                    <a:p>
                      <a:pPr algn="l">
                        <a:spcBef>
                          <a:spcPts val="300"/>
                        </a:spcBef>
                      </a:pPr>
                      <a:r>
                        <a:rPr lang="en-US" sz="800" b="0" dirty="0">
                          <a:solidFill>
                            <a:schemeClr val="bg1"/>
                          </a:solidFill>
                          <a:latin typeface="+mn-lt"/>
                        </a:rPr>
                        <a:t>Should/could this alert be </a:t>
                      </a:r>
                      <a:r>
                        <a:rPr lang="en-US" sz="800" b="1" dirty="0">
                          <a:solidFill>
                            <a:schemeClr val="bg1"/>
                          </a:solidFill>
                          <a:latin typeface="+mn-lt"/>
                        </a:rPr>
                        <a:t>merged</a:t>
                      </a:r>
                      <a:r>
                        <a:rPr lang="en-US" sz="800" b="0" dirty="0">
                          <a:solidFill>
                            <a:schemeClr val="bg1"/>
                          </a:solidFill>
                          <a:latin typeface="+mn-lt"/>
                        </a:rPr>
                        <a:t> with another alert based on same case assignment and intended intervention?</a:t>
                      </a:r>
                    </a:p>
                  </a:txBody>
                  <a:tcPr marL="82834" marR="82834" marT="59167" marB="59167" anchor="ctr">
                    <a:solidFill>
                      <a:schemeClr val="accent4"/>
                    </a:solidFill>
                  </a:tcPr>
                </a:tc>
                <a:tc>
                  <a:txBody>
                    <a:bodyPr/>
                    <a:lstStyle/>
                    <a:p>
                      <a:pPr algn="l">
                        <a:spcBef>
                          <a:spcPts val="300"/>
                        </a:spcBef>
                      </a:pPr>
                      <a:r>
                        <a:rPr lang="en-US" sz="800" b="1" dirty="0">
                          <a:solidFill>
                            <a:schemeClr val="bg1"/>
                          </a:solidFill>
                          <a:latin typeface="+mn-lt"/>
                        </a:rPr>
                        <a:t>Tiering</a:t>
                      </a:r>
                    </a:p>
                    <a:p>
                      <a:pPr lvl="0" algn="l">
                        <a:spcBef>
                          <a:spcPts val="300"/>
                        </a:spcBef>
                        <a:buNone/>
                      </a:pPr>
                      <a:r>
                        <a:rPr lang="en-US" sz="800" b="0" dirty="0">
                          <a:solidFill>
                            <a:schemeClr val="bg1"/>
                          </a:solidFill>
                          <a:latin typeface="+mn-lt"/>
                        </a:rPr>
                        <a:t>Does this alert </a:t>
                      </a:r>
                      <a:r>
                        <a:rPr lang="en-US" sz="800" b="1" dirty="0">
                          <a:solidFill>
                            <a:schemeClr val="bg1"/>
                          </a:solidFill>
                          <a:latin typeface="+mn-lt"/>
                        </a:rPr>
                        <a:t>signal a different concern level </a:t>
                      </a:r>
                      <a:r>
                        <a:rPr lang="en-US" sz="800" b="0" dirty="0">
                          <a:solidFill>
                            <a:schemeClr val="bg1"/>
                          </a:solidFill>
                          <a:latin typeface="+mn-lt"/>
                        </a:rPr>
                        <a:t>from a related alert? Make note of the other alert(s) in this tier.</a:t>
                      </a:r>
                    </a:p>
                  </a:txBody>
                  <a:tcPr marL="82834" marR="82834" marT="59167" marB="59167" anchor="ctr">
                    <a:solidFill>
                      <a:schemeClr val="accent4"/>
                    </a:solidFill>
                  </a:tcPr>
                </a:tc>
                <a:tc>
                  <a:txBody>
                    <a:bodyPr/>
                    <a:lstStyle/>
                    <a:p>
                      <a:pPr lvl="0" algn="l">
                        <a:spcBef>
                          <a:spcPts val="300"/>
                        </a:spcBef>
                        <a:buNone/>
                      </a:pPr>
                      <a:r>
                        <a:rPr lang="en-US" sz="800" b="1" dirty="0">
                          <a:solidFill>
                            <a:schemeClr val="bg1"/>
                          </a:solidFill>
                          <a:latin typeface="+mn-lt"/>
                        </a:rPr>
                        <a:t>Save Time</a:t>
                      </a:r>
                      <a:endParaRPr lang="en-US" dirty="0"/>
                    </a:p>
                    <a:p>
                      <a:pPr lvl="0" algn="l">
                        <a:spcBef>
                          <a:spcPts val="300"/>
                        </a:spcBef>
                        <a:buNone/>
                      </a:pPr>
                      <a:r>
                        <a:rPr lang="en-US" sz="800" b="0" dirty="0">
                          <a:solidFill>
                            <a:schemeClr val="bg1"/>
                          </a:solidFill>
                          <a:latin typeface="+mn-lt"/>
                        </a:rPr>
                        <a:t>How could an </a:t>
                      </a:r>
                      <a:r>
                        <a:rPr lang="en-US" sz="800" b="1" dirty="0">
                          <a:solidFill>
                            <a:schemeClr val="bg1"/>
                          </a:solidFill>
                          <a:latin typeface="+mn-lt"/>
                        </a:rPr>
                        <a:t>automated action </a:t>
                      </a:r>
                      <a:r>
                        <a:rPr lang="en-US" sz="800" b="0" dirty="0">
                          <a:solidFill>
                            <a:schemeClr val="bg1"/>
                          </a:solidFill>
                          <a:latin typeface="+mn-lt"/>
                        </a:rPr>
                        <a:t>support the intervention pathway? What data is needed?</a:t>
                      </a:r>
                      <a:endParaRPr lang="en-US" dirty="0"/>
                    </a:p>
                  </a:txBody>
                  <a:tcPr marL="82834" marR="82834" marT="59167" marB="59167" anchor="ctr">
                    <a:solidFill>
                      <a:schemeClr val="accent4"/>
                    </a:solidFill>
                  </a:tcPr>
                </a:tc>
                <a:tc>
                  <a:txBody>
                    <a:bodyPr/>
                    <a:lstStyle/>
                    <a:p>
                      <a:pPr lvl="0" algn="l">
                        <a:spcBef>
                          <a:spcPts val="300"/>
                        </a:spcBef>
                        <a:buNone/>
                      </a:pPr>
                      <a:r>
                        <a:rPr lang="en-US" sz="800" b="1" dirty="0">
                          <a:solidFill>
                            <a:schemeClr val="bg1"/>
                          </a:solidFill>
                          <a:latin typeface="+mn-lt"/>
                        </a:rPr>
                        <a:t>Enhance Efforts</a:t>
                      </a:r>
                      <a:endParaRPr lang="en-US" dirty="0"/>
                    </a:p>
                    <a:p>
                      <a:pPr lvl="0" algn="l">
                        <a:spcBef>
                          <a:spcPts val="300"/>
                        </a:spcBef>
                        <a:buNone/>
                      </a:pPr>
                      <a:r>
                        <a:rPr lang="en-US" sz="800" b="0" dirty="0">
                          <a:solidFill>
                            <a:schemeClr val="bg1"/>
                          </a:solidFill>
                          <a:latin typeface="+mn-lt"/>
                        </a:rPr>
                        <a:t>How can </a:t>
                      </a:r>
                      <a:r>
                        <a:rPr lang="en-US" sz="800" b="1" dirty="0">
                          <a:solidFill>
                            <a:schemeClr val="bg1"/>
                          </a:solidFill>
                          <a:latin typeface="+mn-lt"/>
                        </a:rPr>
                        <a:t>Navigate360 AI </a:t>
                      </a:r>
                      <a:r>
                        <a:rPr lang="en-US" sz="800" b="0" dirty="0">
                          <a:solidFill>
                            <a:schemeClr val="bg1"/>
                          </a:solidFill>
                          <a:latin typeface="+mn-lt"/>
                        </a:rPr>
                        <a:t>tools support?</a:t>
                      </a:r>
                      <a:endParaRPr lang="en-US" dirty="0"/>
                    </a:p>
                  </a:txBody>
                  <a:tcPr marL="82834" marR="82834" marT="59167" marB="59167" anchor="ctr">
                    <a:solidFill>
                      <a:schemeClr val="accent4"/>
                    </a:solidFill>
                  </a:tcPr>
                </a:tc>
                <a:extLst>
                  <a:ext uri="{0D108BD9-81ED-4DB2-BD59-A6C34878D82A}">
                    <a16:rowId xmlns:a16="http://schemas.microsoft.com/office/drawing/2014/main" val="10000"/>
                  </a:ext>
                </a:extLst>
              </a:tr>
              <a:tr h="849592">
                <a:tc>
                  <a:txBody>
                    <a:bodyPr/>
                    <a:lstStyle/>
                    <a:p>
                      <a:pPr algn="l">
                        <a:spcBef>
                          <a:spcPts val="300"/>
                        </a:spcBef>
                      </a:pPr>
                      <a:endParaRPr lang="en-US" sz="900" i="1" dirty="0">
                        <a:solidFill>
                          <a:schemeClr val="tx1"/>
                        </a:solidFill>
                        <a:latin typeface="+mn-lt"/>
                      </a:endParaRPr>
                    </a:p>
                  </a:txBody>
                  <a:tcPr marL="82834" marR="82834" marT="59167" marB="59167"/>
                </a:tc>
                <a:tc>
                  <a:txBody>
                    <a:bodyPr/>
                    <a:lstStyle/>
                    <a:p>
                      <a:pPr algn="l">
                        <a:spcBef>
                          <a:spcPts val="300"/>
                        </a:spcBef>
                      </a:pPr>
                      <a:endParaRPr lang="en-US" sz="900" i="1" dirty="0">
                        <a:solidFill>
                          <a:schemeClr val="tx1"/>
                        </a:solidFill>
                        <a:latin typeface="+mn-lt"/>
                      </a:endParaRPr>
                    </a:p>
                  </a:txBody>
                  <a:tcPr marL="82834" marR="82834" marT="59167" marB="59167"/>
                </a:tc>
                <a:tc>
                  <a:txBody>
                    <a:bodyPr/>
                    <a:lstStyle/>
                    <a:p>
                      <a:pPr algn="l">
                        <a:spcBef>
                          <a:spcPts val="300"/>
                        </a:spcBef>
                      </a:pPr>
                      <a:endParaRPr lang="en-US" sz="900" i="1" dirty="0">
                        <a:solidFill>
                          <a:schemeClr val="tx1"/>
                        </a:solidFill>
                        <a:latin typeface="+mn-lt"/>
                      </a:endParaRPr>
                    </a:p>
                  </a:txBody>
                  <a:tcPr marL="82834" marR="82834" marT="59167" marB="59167"/>
                </a:tc>
                <a:tc>
                  <a:txBody>
                    <a:bodyPr/>
                    <a:lstStyle/>
                    <a:p>
                      <a:pPr algn="l">
                        <a:spcBef>
                          <a:spcPts val="300"/>
                        </a:spcBef>
                      </a:pPr>
                      <a:endParaRPr lang="en-US" sz="900" i="1" dirty="0">
                        <a:solidFill>
                          <a:schemeClr val="tx1"/>
                        </a:solidFill>
                        <a:latin typeface="+mn-lt"/>
                      </a:endParaRPr>
                    </a:p>
                  </a:txBody>
                  <a:tcPr marL="82834" marR="82834" marT="59167" marB="59167"/>
                </a:tc>
                <a:tc>
                  <a:txBody>
                    <a:bodyPr/>
                    <a:lstStyle/>
                    <a:p>
                      <a:pPr marL="171450" indent="-171450" algn="l">
                        <a:spcBef>
                          <a:spcPts val="300"/>
                        </a:spcBef>
                        <a:buFont typeface="Wingdings" pitchFamily="2" charset="2"/>
                        <a:buChar char="q"/>
                      </a:pPr>
                      <a:r>
                        <a:rPr lang="en-US" sz="900" dirty="0">
                          <a:solidFill>
                            <a:schemeClr val="tx1"/>
                          </a:solidFill>
                          <a:latin typeface="+mn-lt"/>
                        </a:rPr>
                        <a:t>Yes</a:t>
                      </a:r>
                    </a:p>
                    <a:p>
                      <a:pPr marL="171450" indent="-171450" algn="l">
                        <a:spcBef>
                          <a:spcPts val="300"/>
                        </a:spcBef>
                        <a:buFont typeface="Wingdings" pitchFamily="2" charset="2"/>
                        <a:buChar char="q"/>
                      </a:pPr>
                      <a:r>
                        <a:rPr lang="en-US" sz="900" dirty="0">
                          <a:solidFill>
                            <a:schemeClr val="tx1"/>
                          </a:solidFill>
                          <a:latin typeface="+mn-lt"/>
                        </a:rPr>
                        <a:t>No</a:t>
                      </a:r>
                    </a:p>
                  </a:txBody>
                  <a:tcPr marL="82834" marR="82834" marT="59167" marB="59167"/>
                </a:tc>
                <a:tc>
                  <a:txBody>
                    <a:bodyPr/>
                    <a:lstStyle/>
                    <a:p>
                      <a:pPr marL="0" indent="0" algn="l">
                        <a:spcBef>
                          <a:spcPts val="300"/>
                        </a:spcBef>
                        <a:buNone/>
                      </a:pPr>
                      <a:endParaRPr lang="en-US" sz="900" i="1" dirty="0">
                        <a:solidFill>
                          <a:schemeClr val="tx1"/>
                        </a:solidFill>
                        <a:latin typeface="+mn-lt"/>
                      </a:endParaRPr>
                    </a:p>
                  </a:txBody>
                  <a:tcPr marL="82834" marR="82834" marT="59167" marB="59167"/>
                </a:tc>
                <a:tc>
                  <a:txBody>
                    <a:bodyPr/>
                    <a:lstStyle/>
                    <a:p>
                      <a:pPr algn="l">
                        <a:spcBef>
                          <a:spcPts val="300"/>
                        </a:spcBef>
                      </a:pPr>
                      <a:endParaRPr lang="en-US" sz="900" i="1" dirty="0">
                        <a:solidFill>
                          <a:schemeClr val="tx1"/>
                        </a:solidFill>
                        <a:latin typeface="+mn-lt"/>
                      </a:endParaRPr>
                    </a:p>
                  </a:txBody>
                  <a:tcPr marL="82834" marR="82834" marT="59167" marB="59167"/>
                </a:tc>
                <a:tc>
                  <a:txBody>
                    <a:bodyPr/>
                    <a:lstStyle/>
                    <a:p>
                      <a:pPr lvl="0" algn="l">
                        <a:spcBef>
                          <a:spcPts val="300"/>
                        </a:spcBef>
                        <a:buNone/>
                      </a:pPr>
                      <a:endParaRPr lang="en-US" sz="900" i="1" dirty="0">
                        <a:solidFill>
                          <a:schemeClr val="tx1"/>
                        </a:solidFill>
                        <a:latin typeface="+mn-lt"/>
                      </a:endParaRPr>
                    </a:p>
                  </a:txBody>
                  <a:tcPr marL="82833" marR="82833" marT="59166" marB="59166"/>
                </a:tc>
                <a:extLst>
                  <a:ext uri="{0D108BD9-81ED-4DB2-BD59-A6C34878D82A}">
                    <a16:rowId xmlns:a16="http://schemas.microsoft.com/office/drawing/2014/main" val="10001"/>
                  </a:ext>
                </a:extLst>
              </a:tr>
              <a:tr h="849592">
                <a:tc>
                  <a:txBody>
                    <a:bodyPr/>
                    <a:lstStyle/>
                    <a:p>
                      <a:pPr algn="l">
                        <a:spcBef>
                          <a:spcPts val="300"/>
                        </a:spcBef>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171450" indent="-171450" algn="l">
                        <a:spcBef>
                          <a:spcPts val="300"/>
                        </a:spcBef>
                        <a:buFont typeface="Wingdings" pitchFamily="2" charset="2"/>
                        <a:buChar char="q"/>
                      </a:pPr>
                      <a:r>
                        <a:rPr lang="en-US" sz="800" dirty="0">
                          <a:solidFill>
                            <a:schemeClr val="tx1"/>
                          </a:solidFill>
                          <a:latin typeface="+mn-lt"/>
                        </a:rPr>
                        <a:t>Yes</a:t>
                      </a:r>
                    </a:p>
                    <a:p>
                      <a:pPr marL="171450" indent="-171450" algn="l">
                        <a:spcBef>
                          <a:spcPts val="300"/>
                        </a:spcBef>
                        <a:buFont typeface="Wingdings" pitchFamily="2" charset="2"/>
                        <a:buChar char="q"/>
                      </a:pPr>
                      <a:r>
                        <a:rPr lang="en-US" sz="800" dirty="0">
                          <a:solidFill>
                            <a:schemeClr val="tx1"/>
                          </a:solidFill>
                          <a:latin typeface="+mn-lt"/>
                        </a:rPr>
                        <a:t>No</a:t>
                      </a:r>
                    </a:p>
                  </a:txBody>
                  <a:tcPr marL="82834" marR="82834" marT="59167" marB="59167"/>
                </a:tc>
                <a:tc>
                  <a:txBody>
                    <a:bodyPr/>
                    <a:lstStyle/>
                    <a:p>
                      <a:pPr marL="171450" indent="-171450" algn="l">
                        <a:spcBef>
                          <a:spcPts val="300"/>
                        </a:spcBef>
                        <a:buFont typeface="Wingdings" pitchFamily="2" charset="2"/>
                        <a:buChar char="q"/>
                      </a:pPr>
                      <a:endParaRPr lang="en-US" sz="8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lvl="0" indent="0" algn="l" defTabSz="1018879">
                        <a:lnSpc>
                          <a:spcPct val="100000"/>
                        </a:lnSpc>
                        <a:spcBef>
                          <a:spcPts val="300"/>
                        </a:spcBef>
                        <a:spcAft>
                          <a:spcPts val="0"/>
                        </a:spcAft>
                        <a:buNone/>
                        <a:tabLst/>
                        <a:defRPr/>
                      </a:pPr>
                      <a:endParaRPr lang="en-US" sz="1000" dirty="0">
                        <a:solidFill>
                          <a:schemeClr val="tx1"/>
                        </a:solidFill>
                        <a:latin typeface="+mn-lt"/>
                      </a:endParaRPr>
                    </a:p>
                  </a:txBody>
                  <a:tcPr marL="82833" marR="82833" marT="59166" marB="59166"/>
                </a:tc>
                <a:extLst>
                  <a:ext uri="{0D108BD9-81ED-4DB2-BD59-A6C34878D82A}">
                    <a16:rowId xmlns:a16="http://schemas.microsoft.com/office/drawing/2014/main" val="10002"/>
                  </a:ext>
                </a:extLst>
              </a:tr>
              <a:tr h="849592">
                <a:tc>
                  <a:txBody>
                    <a:bodyPr/>
                    <a:lstStyle/>
                    <a:p>
                      <a:pPr algn="l">
                        <a:spcBef>
                          <a:spcPts val="300"/>
                        </a:spcBef>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171450" indent="-171450" algn="l">
                        <a:spcBef>
                          <a:spcPts val="300"/>
                        </a:spcBef>
                        <a:buFont typeface="Wingdings" pitchFamily="2" charset="2"/>
                        <a:buChar char="q"/>
                      </a:pPr>
                      <a:r>
                        <a:rPr lang="en-US" sz="800" dirty="0">
                          <a:solidFill>
                            <a:schemeClr val="tx1"/>
                          </a:solidFill>
                          <a:latin typeface="+mn-lt"/>
                        </a:rPr>
                        <a:t>Yes</a:t>
                      </a:r>
                    </a:p>
                    <a:p>
                      <a:pPr marL="171450" indent="-171450" algn="l">
                        <a:spcBef>
                          <a:spcPts val="300"/>
                        </a:spcBef>
                        <a:buFont typeface="Wingdings" pitchFamily="2" charset="2"/>
                        <a:buChar char="q"/>
                      </a:pPr>
                      <a:r>
                        <a:rPr lang="en-US" sz="800" dirty="0">
                          <a:solidFill>
                            <a:schemeClr val="tx1"/>
                          </a:solidFill>
                          <a:latin typeface="+mn-lt"/>
                        </a:rPr>
                        <a:t>No</a:t>
                      </a:r>
                    </a:p>
                  </a:txBody>
                  <a:tcPr marL="82834" marR="82834" marT="59167" marB="59167"/>
                </a:tc>
                <a:tc>
                  <a:txBody>
                    <a:bodyPr/>
                    <a:lstStyle/>
                    <a:p>
                      <a:pPr marL="171450" indent="-171450" algn="l">
                        <a:spcBef>
                          <a:spcPts val="300"/>
                        </a:spcBef>
                        <a:buFont typeface="Wingdings" pitchFamily="2" charset="2"/>
                        <a:buChar char="q"/>
                      </a:pPr>
                      <a:endParaRPr lang="en-US" sz="8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lvl="0" indent="0" algn="l" defTabSz="1018879">
                        <a:lnSpc>
                          <a:spcPct val="100000"/>
                        </a:lnSpc>
                        <a:spcBef>
                          <a:spcPts val="300"/>
                        </a:spcBef>
                        <a:spcAft>
                          <a:spcPts val="0"/>
                        </a:spcAft>
                        <a:buNone/>
                        <a:tabLst/>
                        <a:defRPr/>
                      </a:pPr>
                      <a:endParaRPr lang="en-US" sz="1000" dirty="0">
                        <a:solidFill>
                          <a:schemeClr val="tx1"/>
                        </a:solidFill>
                        <a:latin typeface="+mn-lt"/>
                      </a:endParaRPr>
                    </a:p>
                  </a:txBody>
                  <a:tcPr marL="82833" marR="82833" marT="59166" marB="59166"/>
                </a:tc>
                <a:extLst>
                  <a:ext uri="{0D108BD9-81ED-4DB2-BD59-A6C34878D82A}">
                    <a16:rowId xmlns:a16="http://schemas.microsoft.com/office/drawing/2014/main" val="10003"/>
                  </a:ext>
                </a:extLst>
              </a:tr>
              <a:tr h="849592">
                <a:tc>
                  <a:txBody>
                    <a:bodyPr/>
                    <a:lstStyle/>
                    <a:p>
                      <a:pPr algn="l">
                        <a:spcBef>
                          <a:spcPts val="300"/>
                        </a:spcBef>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171450" indent="-171450" algn="l">
                        <a:spcBef>
                          <a:spcPts val="300"/>
                        </a:spcBef>
                        <a:buFont typeface="Wingdings" pitchFamily="2" charset="2"/>
                        <a:buChar char="q"/>
                      </a:pPr>
                      <a:r>
                        <a:rPr lang="en-US" sz="800" dirty="0">
                          <a:solidFill>
                            <a:schemeClr val="tx1"/>
                          </a:solidFill>
                          <a:latin typeface="+mn-lt"/>
                        </a:rPr>
                        <a:t>Yes</a:t>
                      </a:r>
                    </a:p>
                    <a:p>
                      <a:pPr marL="171450" indent="-171450" algn="l">
                        <a:spcBef>
                          <a:spcPts val="300"/>
                        </a:spcBef>
                        <a:buFont typeface="Wingdings" pitchFamily="2" charset="2"/>
                        <a:buChar char="q"/>
                      </a:pPr>
                      <a:r>
                        <a:rPr lang="en-US" sz="800" dirty="0">
                          <a:solidFill>
                            <a:schemeClr val="tx1"/>
                          </a:solidFill>
                          <a:latin typeface="+mn-lt"/>
                        </a:rPr>
                        <a:t>No</a:t>
                      </a:r>
                    </a:p>
                  </a:txBody>
                  <a:tcPr marL="82834" marR="82834" marT="59167" marB="59167"/>
                </a:tc>
                <a:tc>
                  <a:txBody>
                    <a:bodyPr/>
                    <a:lstStyle/>
                    <a:p>
                      <a:pPr marL="171450" indent="-171450" algn="l">
                        <a:spcBef>
                          <a:spcPts val="300"/>
                        </a:spcBef>
                        <a:buFont typeface="Wingdings" pitchFamily="2" charset="2"/>
                        <a:buChar char="q"/>
                      </a:pPr>
                      <a:endParaRPr lang="en-US" sz="8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lvl="0" indent="0" algn="l" defTabSz="1018879">
                        <a:lnSpc>
                          <a:spcPct val="100000"/>
                        </a:lnSpc>
                        <a:spcBef>
                          <a:spcPts val="300"/>
                        </a:spcBef>
                        <a:spcAft>
                          <a:spcPts val="0"/>
                        </a:spcAft>
                        <a:buNone/>
                        <a:tabLst/>
                        <a:defRPr/>
                      </a:pPr>
                      <a:endParaRPr lang="en-US" sz="1000" dirty="0">
                        <a:solidFill>
                          <a:schemeClr val="tx1"/>
                        </a:solidFill>
                        <a:latin typeface="+mn-lt"/>
                      </a:endParaRPr>
                    </a:p>
                  </a:txBody>
                  <a:tcPr marL="82833" marR="82833" marT="59166" marB="59166"/>
                </a:tc>
                <a:extLst>
                  <a:ext uri="{0D108BD9-81ED-4DB2-BD59-A6C34878D82A}">
                    <a16:rowId xmlns:a16="http://schemas.microsoft.com/office/drawing/2014/main" val="10004"/>
                  </a:ext>
                </a:extLst>
              </a:tr>
              <a:tr h="849592">
                <a:tc>
                  <a:txBody>
                    <a:bodyPr/>
                    <a:lstStyle/>
                    <a:p>
                      <a:pPr algn="l">
                        <a:spcBef>
                          <a:spcPts val="300"/>
                        </a:spcBef>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171450" indent="-171450" algn="l">
                        <a:spcBef>
                          <a:spcPts val="300"/>
                        </a:spcBef>
                        <a:buFont typeface="Wingdings" pitchFamily="2" charset="2"/>
                        <a:buChar char="q"/>
                      </a:pPr>
                      <a:r>
                        <a:rPr lang="en-US" sz="800" dirty="0">
                          <a:solidFill>
                            <a:schemeClr val="tx1"/>
                          </a:solidFill>
                          <a:latin typeface="+mn-lt"/>
                        </a:rPr>
                        <a:t>Yes</a:t>
                      </a:r>
                    </a:p>
                    <a:p>
                      <a:pPr marL="171450" indent="-171450" algn="l">
                        <a:spcBef>
                          <a:spcPts val="300"/>
                        </a:spcBef>
                        <a:buFont typeface="Wingdings" pitchFamily="2" charset="2"/>
                        <a:buChar char="q"/>
                      </a:pPr>
                      <a:r>
                        <a:rPr lang="en-US" sz="800" dirty="0">
                          <a:solidFill>
                            <a:schemeClr val="tx1"/>
                          </a:solidFill>
                          <a:latin typeface="+mn-lt"/>
                        </a:rPr>
                        <a:t>No</a:t>
                      </a:r>
                    </a:p>
                  </a:txBody>
                  <a:tcPr marL="82834" marR="82834" marT="59167" marB="59167"/>
                </a:tc>
                <a:tc>
                  <a:txBody>
                    <a:bodyPr/>
                    <a:lstStyle/>
                    <a:p>
                      <a:pPr marL="171450" indent="-171450" algn="l">
                        <a:spcBef>
                          <a:spcPts val="300"/>
                        </a:spcBef>
                        <a:buFont typeface="Wingdings" pitchFamily="2" charset="2"/>
                        <a:buChar char="q"/>
                      </a:pPr>
                      <a:endParaRPr lang="en-US" sz="8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lvl="0" indent="0" algn="l" defTabSz="1018879">
                        <a:lnSpc>
                          <a:spcPct val="100000"/>
                        </a:lnSpc>
                        <a:spcBef>
                          <a:spcPts val="300"/>
                        </a:spcBef>
                        <a:spcAft>
                          <a:spcPts val="0"/>
                        </a:spcAft>
                        <a:buNone/>
                        <a:tabLst/>
                        <a:defRPr/>
                      </a:pPr>
                      <a:endParaRPr lang="en-US" sz="1000" dirty="0">
                        <a:solidFill>
                          <a:schemeClr val="tx1"/>
                        </a:solidFill>
                        <a:latin typeface="+mn-lt"/>
                      </a:endParaRPr>
                    </a:p>
                  </a:txBody>
                  <a:tcPr marL="82833" marR="82833" marT="59166" marB="59166"/>
                </a:tc>
                <a:extLst>
                  <a:ext uri="{0D108BD9-81ED-4DB2-BD59-A6C34878D82A}">
                    <a16:rowId xmlns:a16="http://schemas.microsoft.com/office/drawing/2014/main" val="10005"/>
                  </a:ext>
                </a:extLst>
              </a:tr>
              <a:tr h="849592">
                <a:tc>
                  <a:txBody>
                    <a:bodyPr/>
                    <a:lstStyle/>
                    <a:p>
                      <a:pPr algn="l">
                        <a:spcBef>
                          <a:spcPts val="300"/>
                        </a:spcBef>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171450" indent="-171450" algn="l">
                        <a:spcBef>
                          <a:spcPts val="300"/>
                        </a:spcBef>
                        <a:buFont typeface="Wingdings" pitchFamily="2" charset="2"/>
                        <a:buChar char="q"/>
                      </a:pPr>
                      <a:r>
                        <a:rPr lang="en-US" sz="800" dirty="0">
                          <a:solidFill>
                            <a:schemeClr val="tx1"/>
                          </a:solidFill>
                          <a:latin typeface="+mn-lt"/>
                        </a:rPr>
                        <a:t>Yes</a:t>
                      </a:r>
                    </a:p>
                    <a:p>
                      <a:pPr marL="171450" indent="-171450" algn="l">
                        <a:spcBef>
                          <a:spcPts val="300"/>
                        </a:spcBef>
                        <a:buFont typeface="Wingdings" pitchFamily="2" charset="2"/>
                        <a:buChar char="q"/>
                      </a:pPr>
                      <a:r>
                        <a:rPr lang="en-US" sz="800" dirty="0">
                          <a:solidFill>
                            <a:schemeClr val="tx1"/>
                          </a:solidFill>
                          <a:latin typeface="+mn-lt"/>
                        </a:rPr>
                        <a:t>No</a:t>
                      </a:r>
                    </a:p>
                    <a:p>
                      <a:pPr marL="171450" indent="-171450" algn="l">
                        <a:spcBef>
                          <a:spcPts val="300"/>
                        </a:spcBef>
                        <a:buFont typeface="Wingdings" pitchFamily="2" charset="2"/>
                        <a:buChar char="q"/>
                      </a:pPr>
                      <a:endParaRPr lang="en-US" sz="800" dirty="0">
                        <a:solidFill>
                          <a:schemeClr val="tx1"/>
                        </a:solidFill>
                        <a:latin typeface="+mn-lt"/>
                      </a:endParaRPr>
                    </a:p>
                  </a:txBody>
                  <a:tcPr marL="82834" marR="82834" marT="59167" marB="59167"/>
                </a:tc>
                <a:tc>
                  <a:txBody>
                    <a:bodyPr/>
                    <a:lstStyle/>
                    <a:p>
                      <a:pPr marL="171450" indent="-171450" algn="l">
                        <a:spcBef>
                          <a:spcPts val="300"/>
                        </a:spcBef>
                        <a:buFont typeface="Wingdings" pitchFamily="2" charset="2"/>
                        <a:buChar char="q"/>
                      </a:pPr>
                      <a:endParaRPr lang="en-US" sz="800" dirty="0">
                        <a:solidFill>
                          <a:schemeClr val="tx1"/>
                        </a:solidFill>
                        <a:latin typeface="+mn-lt"/>
                      </a:endParaRPr>
                    </a:p>
                  </a:txBody>
                  <a:tcPr marL="82834" marR="82834" marT="59167" marB="59167"/>
                </a:tc>
                <a:tc>
                  <a:txBody>
                    <a:bodyPr/>
                    <a:lstStyle/>
                    <a:p>
                      <a:pPr marL="0" marR="0" indent="0" algn="l" defTabSz="1018879" rtl="0" eaLnBrk="1" fontAlgn="auto" latinLnBrk="0" hangingPunct="1">
                        <a:lnSpc>
                          <a:spcPct val="100000"/>
                        </a:lnSpc>
                        <a:spcBef>
                          <a:spcPts val="300"/>
                        </a:spcBef>
                        <a:spcAft>
                          <a:spcPts val="0"/>
                        </a:spcAft>
                        <a:buClrTx/>
                        <a:buSzTx/>
                        <a:buFontTx/>
                        <a:buNone/>
                        <a:tabLst/>
                        <a:defRPr/>
                      </a:pPr>
                      <a:endParaRPr lang="en-US" sz="1000" dirty="0">
                        <a:solidFill>
                          <a:schemeClr val="tx1"/>
                        </a:solidFill>
                        <a:latin typeface="+mn-lt"/>
                      </a:endParaRPr>
                    </a:p>
                  </a:txBody>
                  <a:tcPr marL="82834" marR="82834" marT="59167" marB="59167"/>
                </a:tc>
                <a:tc>
                  <a:txBody>
                    <a:bodyPr/>
                    <a:lstStyle/>
                    <a:p>
                      <a:pPr marL="0" lvl="0" indent="0" algn="l" defTabSz="1018879">
                        <a:lnSpc>
                          <a:spcPct val="100000"/>
                        </a:lnSpc>
                        <a:spcBef>
                          <a:spcPts val="300"/>
                        </a:spcBef>
                        <a:spcAft>
                          <a:spcPts val="0"/>
                        </a:spcAft>
                        <a:buNone/>
                        <a:tabLst/>
                        <a:defRPr/>
                      </a:pPr>
                      <a:endParaRPr lang="en-US" sz="1000" dirty="0">
                        <a:solidFill>
                          <a:schemeClr val="tx1"/>
                        </a:solidFill>
                        <a:latin typeface="+mn-lt"/>
                      </a:endParaRPr>
                    </a:p>
                  </a:txBody>
                  <a:tcPr marL="82833" marR="82833" marT="59166" marB="59166"/>
                </a:tc>
                <a:extLst>
                  <a:ext uri="{0D108BD9-81ED-4DB2-BD59-A6C34878D82A}">
                    <a16:rowId xmlns:a16="http://schemas.microsoft.com/office/drawing/2014/main" val="2797414847"/>
                  </a:ext>
                </a:extLst>
              </a:tr>
            </a:tbl>
          </a:graphicData>
        </a:graphic>
      </p:graphicFrame>
    </p:spTree>
    <p:extLst>
      <p:ext uri="{BB962C8B-B14F-4D97-AF65-F5344CB8AC3E}">
        <p14:creationId xmlns:p14="http://schemas.microsoft.com/office/powerpoint/2010/main" val="8579176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2 Landscape Standard">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t" anchorCtr="0" forceAA="0" compatLnSpc="1">
        <a:prstTxWarp prst="textNoShape">
          <a:avLst/>
        </a:prstTxWarp>
        <a:noAutofit/>
      </a:bodyPr>
      <a:lstStyle>
        <a:defPPr algn="l">
          <a:spcBef>
            <a:spcPts val="500"/>
          </a:spcBef>
          <a:defRPr sz="900" dirty="0" err="1"/>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2 Landscape Branded One-Pager Template-011025.potx" id="{A4E53D94-9A74-4F68-B24F-C3D4A838F826}" vid="{D642B9C5-8904-43C9-A6F5-2408A115CD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EAB2 Landscape Standard</Template>
  <TotalTime>62</TotalTime>
  <Words>272</Words>
  <Application>Microsoft Office PowerPoint</Application>
  <PresentationFormat>Custom</PresentationFormat>
  <Paragraphs>57</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Arial</vt:lpstr>
      <vt:lpstr>Calibri</vt:lpstr>
      <vt:lpstr>Rockwell</vt:lpstr>
      <vt:lpstr>Times New Roman</vt:lpstr>
      <vt:lpstr>Verdana</vt:lpstr>
      <vt:lpstr>Wingdings</vt:lpstr>
      <vt:lpstr>EAB2 Landscape Standard</vt:lpstr>
      <vt:lpstr>Identifying Opportunities to Streamline Alerts &amp; Interventions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Brittingham, Kristen</dc:creator>
  <cp:lastModifiedBy>Bergey, Kate</cp:lastModifiedBy>
  <cp:revision>37</cp:revision>
  <dcterms:created xsi:type="dcterms:W3CDTF">2025-07-16T16:14:55Z</dcterms:created>
  <dcterms:modified xsi:type="dcterms:W3CDTF">2026-01-07T21:09:42Z</dcterms:modified>
</cp:coreProperties>
</file>